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386" r:id="rId2"/>
    <p:sldId id="385" r:id="rId3"/>
    <p:sldId id="387" r:id="rId4"/>
    <p:sldId id="389" r:id="rId5"/>
    <p:sldId id="390" r:id="rId6"/>
    <p:sldId id="388" r:id="rId7"/>
    <p:sldId id="391" r:id="rId8"/>
    <p:sldId id="392" r:id="rId9"/>
    <p:sldId id="393" r:id="rId10"/>
    <p:sldId id="394" r:id="rId11"/>
    <p:sldId id="395" r:id="rId12"/>
    <p:sldId id="396" r:id="rId13"/>
    <p:sldId id="397" r:id="rId14"/>
    <p:sldId id="398" r:id="rId15"/>
    <p:sldId id="399" r:id="rId16"/>
    <p:sldId id="400" r:id="rId17"/>
    <p:sldId id="401" r:id="rId18"/>
    <p:sldId id="402" r:id="rId19"/>
    <p:sldId id="682" r:id="rId20"/>
    <p:sldId id="683" r:id="rId21"/>
    <p:sldId id="550" r:id="rId22"/>
    <p:sldId id="553" r:id="rId23"/>
    <p:sldId id="684" r:id="rId24"/>
    <p:sldId id="685" r:id="rId2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sin" initials="y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ED5C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291" autoAdjust="0"/>
  </p:normalViewPr>
  <p:slideViewPr>
    <p:cSldViewPr snapToGrid="0">
      <p:cViewPr varScale="1">
        <p:scale>
          <a:sx n="50" d="100"/>
          <a:sy n="50" d="100"/>
        </p:scale>
        <p:origin x="40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5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846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847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8848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49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48816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8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10488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4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4880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80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104880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0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4859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0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48821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488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10488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48826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827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82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104882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3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1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48832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48833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83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48835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83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104883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3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4869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104869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9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10486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48840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84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4884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104884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4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488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4881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488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10488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tr/kalp-a%C5%9Fk-red-sevgililer-g%C3%BCn%C3%BC-157895/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://pixabay.com/en/black-heart-love-152877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tr/sol-ok-y%C3%B6n-bilgi-yan-i%C5%9Faret-44038/" TargetMode="External"/><Relationship Id="rId5" Type="http://schemas.openxmlformats.org/officeDocument/2006/relationships/image" Target="../media/image21.png"/><Relationship Id="rId4" Type="http://schemas.openxmlformats.org/officeDocument/2006/relationships/hyperlink" Target="https://pixabay.com/tr/a%C5%9Fa%C4%9F%C4%B1-ok-red-sembol-i%C5%9Faret-y%C3%B6n-254095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right-wrong-button-thumbs-up-1712994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4ABC13D-9B99-4F10-9EF0-7358B7662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C892416-0336-4FA4-B77E-4CBF3FC05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94240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9C53D37-E40A-42E2-A94A-CA4D5DA36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DDB6083-BBEC-4C85-B58B-565B6D195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2" y="0"/>
            <a:ext cx="12209042" cy="685800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64B32CB3-D3EB-4689-A41E-91B8F873A99D}"/>
              </a:ext>
            </a:extLst>
          </p:cNvPr>
          <p:cNvSpPr txBox="1"/>
          <p:nvPr/>
        </p:nvSpPr>
        <p:spPr>
          <a:xfrm>
            <a:off x="1266092" y="4473526"/>
            <a:ext cx="42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Engeller doğaldır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CD6A9F3-538A-4BE0-861E-78F0CC9BEFA5}"/>
              </a:ext>
            </a:extLst>
          </p:cNvPr>
          <p:cNvSpPr txBox="1"/>
          <p:nvPr/>
        </p:nvSpPr>
        <p:spPr>
          <a:xfrm>
            <a:off x="1266091" y="4887536"/>
            <a:ext cx="42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Sizi eğitirler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99126C6C-2C87-4C8A-AB3C-14B098BF81C9}"/>
              </a:ext>
            </a:extLst>
          </p:cNvPr>
          <p:cNvSpPr txBox="1"/>
          <p:nvPr/>
        </p:nvSpPr>
        <p:spPr>
          <a:xfrm>
            <a:off x="1266090" y="5344120"/>
            <a:ext cx="42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Sizi geliştirirler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B519122-AAAC-419B-A65A-87933B958B6C}"/>
              </a:ext>
            </a:extLst>
          </p:cNvPr>
          <p:cNvSpPr txBox="1"/>
          <p:nvPr/>
        </p:nvSpPr>
        <p:spPr>
          <a:xfrm>
            <a:off x="1266089" y="5761461"/>
            <a:ext cx="5531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Engeller sizi hedefinize götürür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4B528977-33DE-4132-B75A-1B7E6BF76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966" y="4740177"/>
            <a:ext cx="2482948" cy="248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0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318F457-8D9B-4EAB-A159-E650FE50A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A948FE2-0FE1-4A2D-9EEA-E3A3132D2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0" y="13641"/>
            <a:ext cx="12225734" cy="6844359"/>
          </a:xfrm>
        </p:spPr>
      </p:pic>
      <p:sp>
        <p:nvSpPr>
          <p:cNvPr id="6" name="Ok: Sağ 5">
            <a:extLst>
              <a:ext uri="{FF2B5EF4-FFF2-40B4-BE49-F238E27FC236}">
                <a16:creationId xmlns:a16="http://schemas.microsoft.com/office/drawing/2014/main" id="{0B6060BC-F844-4503-AFE0-A050055BA6B3}"/>
              </a:ext>
            </a:extLst>
          </p:cNvPr>
          <p:cNvSpPr/>
          <p:nvPr/>
        </p:nvSpPr>
        <p:spPr>
          <a:xfrm rot="10800000">
            <a:off x="7280476" y="2201968"/>
            <a:ext cx="4225000" cy="984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463C5DAF-2E4C-46B0-9494-FC7D85BAB7B6}"/>
              </a:ext>
            </a:extLst>
          </p:cNvPr>
          <p:cNvSpPr/>
          <p:nvPr/>
        </p:nvSpPr>
        <p:spPr>
          <a:xfrm rot="10800000">
            <a:off x="7280483" y="3381710"/>
            <a:ext cx="4133298" cy="984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0247CBB-5568-4731-8F9A-05CD95EF913E}"/>
              </a:ext>
            </a:extLst>
          </p:cNvPr>
          <p:cNvSpPr txBox="1"/>
          <p:nvPr/>
        </p:nvSpPr>
        <p:spPr>
          <a:xfrm>
            <a:off x="7869438" y="3675063"/>
            <a:ext cx="2217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/>
              <a:t>İŞİ ANLAYAMIYORLAR!</a:t>
            </a:r>
          </a:p>
        </p:txBody>
      </p:sp>
      <p:sp>
        <p:nvSpPr>
          <p:cNvPr id="10" name="Ok: Sağ 9">
            <a:extLst>
              <a:ext uri="{FF2B5EF4-FFF2-40B4-BE49-F238E27FC236}">
                <a16:creationId xmlns:a16="http://schemas.microsoft.com/office/drawing/2014/main" id="{0401C178-D4F4-4022-8F08-DDA60D53ECBC}"/>
              </a:ext>
            </a:extLst>
          </p:cNvPr>
          <p:cNvSpPr/>
          <p:nvPr/>
        </p:nvSpPr>
        <p:spPr>
          <a:xfrm rot="10800000">
            <a:off x="7280481" y="4519364"/>
            <a:ext cx="4224998" cy="984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k: Sağ 10">
            <a:extLst>
              <a:ext uri="{FF2B5EF4-FFF2-40B4-BE49-F238E27FC236}">
                <a16:creationId xmlns:a16="http://schemas.microsoft.com/office/drawing/2014/main" id="{526F5F05-23D4-4A14-9418-6BFEDBB7AD04}"/>
              </a:ext>
            </a:extLst>
          </p:cNvPr>
          <p:cNvSpPr/>
          <p:nvPr/>
        </p:nvSpPr>
        <p:spPr>
          <a:xfrm rot="10800000">
            <a:off x="7280480" y="5697177"/>
            <a:ext cx="4224996" cy="984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1EB14F31-2ADF-4527-B096-0F71019D9CA1}"/>
              </a:ext>
            </a:extLst>
          </p:cNvPr>
          <p:cNvSpPr txBox="1"/>
          <p:nvPr/>
        </p:nvSpPr>
        <p:spPr>
          <a:xfrm>
            <a:off x="7869438" y="4842456"/>
            <a:ext cx="3636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/>
              <a:t>EFOR KOYMAK İSTEMİYORLAR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1C6F214-BD0E-40DD-A956-8C2AA795F231}"/>
              </a:ext>
            </a:extLst>
          </p:cNvPr>
          <p:cNvSpPr txBox="1"/>
          <p:nvPr/>
        </p:nvSpPr>
        <p:spPr>
          <a:xfrm>
            <a:off x="7777738" y="6049377"/>
            <a:ext cx="3636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/>
              <a:t>HAYATLARINI DEĞİŞİRMEK İSTEMİYORLAR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06E03CD-ABCA-47A0-A034-EA5DEFB51A6B}"/>
              </a:ext>
            </a:extLst>
          </p:cNvPr>
          <p:cNvSpPr txBox="1"/>
          <p:nvPr/>
        </p:nvSpPr>
        <p:spPr>
          <a:xfrm>
            <a:off x="7777738" y="2514844"/>
            <a:ext cx="3727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/>
              <a:t>SANA DEĞİL, İŞE HAYIR DİYORLAR!</a:t>
            </a:r>
          </a:p>
        </p:txBody>
      </p:sp>
    </p:spTree>
    <p:extLst>
      <p:ext uri="{BB962C8B-B14F-4D97-AF65-F5344CB8AC3E}">
        <p14:creationId xmlns:p14="http://schemas.microsoft.com/office/powerpoint/2010/main" val="140017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9B2F35F-421F-4553-A933-47B5E2E8A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E8E81DD-922E-4561-89D4-8E54C6C5B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9532" cy="6858000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237E3CD-2A4D-4C55-9881-3992C59B86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9977779" flipV="1">
            <a:off x="3431034" y="3415779"/>
            <a:ext cx="1101860" cy="965133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6571CF51-8B71-48AB-AEE1-C59DB19100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9977779" flipV="1">
            <a:off x="4596308" y="2217088"/>
            <a:ext cx="1101860" cy="96513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EF25F94E-0F43-4EEF-8635-B86FB6C22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9977779" flipV="1">
            <a:off x="3752246" y="5024091"/>
            <a:ext cx="1101860" cy="965133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5C08CA0A-0643-4FF6-8381-68111DF754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9977779" flipV="1">
            <a:off x="5545070" y="3885641"/>
            <a:ext cx="1101860" cy="965133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29591102-ABBC-439E-8A7C-49F1A34FA2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115287" y="3429000"/>
            <a:ext cx="1697282" cy="159744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BF87150-1973-46EE-8153-BC44B284129D}"/>
              </a:ext>
            </a:extLst>
          </p:cNvPr>
          <p:cNvSpPr/>
          <p:nvPr/>
        </p:nvSpPr>
        <p:spPr>
          <a:xfrm rot="7428037">
            <a:off x="8928760" y="3406556"/>
            <a:ext cx="2110153" cy="19233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B728EED-E92B-48F7-A463-DECDFA18A780}"/>
              </a:ext>
            </a:extLst>
          </p:cNvPr>
          <p:cNvSpPr txBox="1"/>
          <p:nvPr/>
        </p:nvSpPr>
        <p:spPr>
          <a:xfrm>
            <a:off x="9144000" y="3679925"/>
            <a:ext cx="16972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HEDEF </a:t>
            </a:r>
            <a:r>
              <a:rPr lang="tr-TR" sz="2800" b="1" dirty="0">
                <a:highlight>
                  <a:srgbClr val="FF0000"/>
                </a:highlight>
              </a:rPr>
              <a:t>1000 </a:t>
            </a:r>
            <a:r>
              <a:rPr lang="tr-TR" sz="2800" b="1" dirty="0"/>
              <a:t>HAYIR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9F36317A-47F3-453E-B0FC-BD65067134EC}"/>
              </a:ext>
            </a:extLst>
          </p:cNvPr>
          <p:cNvSpPr txBox="1"/>
          <p:nvPr/>
        </p:nvSpPr>
        <p:spPr>
          <a:xfrm>
            <a:off x="3580039" y="3674115"/>
            <a:ext cx="97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HAYIR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E1CBA26A-0C5B-4899-A3CC-58E206F6F534}"/>
              </a:ext>
            </a:extLst>
          </p:cNvPr>
          <p:cNvSpPr txBox="1"/>
          <p:nvPr/>
        </p:nvSpPr>
        <p:spPr>
          <a:xfrm>
            <a:off x="4717318" y="2468779"/>
            <a:ext cx="97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HAYIR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4FB02160-4425-46C6-9016-C1D7753FEFF2}"/>
              </a:ext>
            </a:extLst>
          </p:cNvPr>
          <p:cNvSpPr txBox="1"/>
          <p:nvPr/>
        </p:nvSpPr>
        <p:spPr>
          <a:xfrm>
            <a:off x="3864004" y="5308513"/>
            <a:ext cx="97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HAYIR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412BDCE9-F79F-4F36-BB6C-24611F40ADE3}"/>
              </a:ext>
            </a:extLst>
          </p:cNvPr>
          <p:cNvSpPr txBox="1"/>
          <p:nvPr/>
        </p:nvSpPr>
        <p:spPr>
          <a:xfrm>
            <a:off x="5650804" y="4183541"/>
            <a:ext cx="97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HAYIR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9F1E59C2-C46B-4E85-ABDE-6DD98A8D3D66}"/>
              </a:ext>
            </a:extLst>
          </p:cNvPr>
          <p:cNvSpPr txBox="1"/>
          <p:nvPr/>
        </p:nvSpPr>
        <p:spPr>
          <a:xfrm>
            <a:off x="7511399" y="3858781"/>
            <a:ext cx="977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bg1"/>
                </a:solidFill>
              </a:rPr>
              <a:t>EVET</a:t>
            </a:r>
          </a:p>
        </p:txBody>
      </p:sp>
    </p:spTree>
    <p:extLst>
      <p:ext uri="{BB962C8B-B14F-4D97-AF65-F5344CB8AC3E}">
        <p14:creationId xmlns:p14="http://schemas.microsoft.com/office/powerpoint/2010/main" val="122841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E3DC56F-039F-4E3D-BA19-8318098D5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052AFD4-F345-4773-B85E-4E8BF758A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9" y="0"/>
            <a:ext cx="12209169" cy="685800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72F0E124-A380-453F-AA1A-2B39D4413C03}"/>
              </a:ext>
            </a:extLst>
          </p:cNvPr>
          <p:cNvSpPr txBox="1"/>
          <p:nvPr/>
        </p:nvSpPr>
        <p:spPr>
          <a:xfrm>
            <a:off x="3432517" y="6302326"/>
            <a:ext cx="3029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</a:rPr>
              <a:t>1. İSTEK EŞİĞİ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49DF7F2-5613-418E-8428-F52D34994DEA}"/>
              </a:ext>
            </a:extLst>
          </p:cNvPr>
          <p:cNvSpPr txBox="1"/>
          <p:nvPr/>
        </p:nvSpPr>
        <p:spPr>
          <a:xfrm>
            <a:off x="3247292" y="5385581"/>
            <a:ext cx="3029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</a:rPr>
              <a:t>2. DEĞİŞİM EŞİĞİ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4C7F54C4-701D-4A52-A378-74FE7D78CC0E}"/>
              </a:ext>
            </a:extLst>
          </p:cNvPr>
          <p:cNvSpPr txBox="1"/>
          <p:nvPr/>
        </p:nvSpPr>
        <p:spPr>
          <a:xfrm>
            <a:off x="2865120" y="4465544"/>
            <a:ext cx="3029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</a:rPr>
              <a:t>3. İNANÇ EŞİĞİ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9AFD4C5-41F5-4D8B-AF17-D523B44FDA30}"/>
              </a:ext>
            </a:extLst>
          </p:cNvPr>
          <p:cNvSpPr txBox="1"/>
          <p:nvPr/>
        </p:nvSpPr>
        <p:spPr>
          <a:xfrm>
            <a:off x="2651760" y="3765674"/>
            <a:ext cx="3029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</a:rPr>
              <a:t>4. HAZIRLIK EŞİĞİ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BF6A6B8-5994-4F40-AF64-AA14E8FFA8FE}"/>
              </a:ext>
            </a:extLst>
          </p:cNvPr>
          <p:cNvSpPr txBox="1"/>
          <p:nvPr/>
        </p:nvSpPr>
        <p:spPr>
          <a:xfrm>
            <a:off x="2508738" y="3092326"/>
            <a:ext cx="3029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</a:rPr>
              <a:t>5. HAREKET EŞİĞİ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EC29C1FB-2968-4776-9D7E-13A369F0247C}"/>
              </a:ext>
            </a:extLst>
          </p:cNvPr>
          <p:cNvSpPr txBox="1"/>
          <p:nvPr/>
        </p:nvSpPr>
        <p:spPr>
          <a:xfrm>
            <a:off x="2295378" y="2470862"/>
            <a:ext cx="3029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</a:rPr>
              <a:t>6. DİRENÇ EŞİĞİ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E870F15D-7B1D-46DB-9D1A-6640939184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98612" y="369620"/>
            <a:ext cx="2164116" cy="2164116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77F4123C-63E4-4591-9200-C2B77BC1E5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5400000">
            <a:off x="1110744" y="2390734"/>
            <a:ext cx="2478328" cy="2481775"/>
          </a:xfrm>
          <a:prstGeom prst="rect">
            <a:avLst/>
          </a:prstGeom>
        </p:spPr>
      </p:pic>
      <p:sp>
        <p:nvSpPr>
          <p:cNvPr id="16" name="Metin kutusu 15">
            <a:extLst>
              <a:ext uri="{FF2B5EF4-FFF2-40B4-BE49-F238E27FC236}">
                <a16:creationId xmlns:a16="http://schemas.microsoft.com/office/drawing/2014/main" id="{8016B640-89AC-4448-AC07-784DB634F693}"/>
              </a:ext>
            </a:extLst>
          </p:cNvPr>
          <p:cNvSpPr txBox="1"/>
          <p:nvPr/>
        </p:nvSpPr>
        <p:spPr>
          <a:xfrm>
            <a:off x="1876278" y="175678"/>
            <a:ext cx="179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DİRENÇ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EF1EE61C-72F0-42AC-8FE6-DCA086772D00}"/>
              </a:ext>
            </a:extLst>
          </p:cNvPr>
          <p:cNvSpPr txBox="1"/>
          <p:nvPr/>
        </p:nvSpPr>
        <p:spPr>
          <a:xfrm>
            <a:off x="1426680" y="4501453"/>
            <a:ext cx="216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DAHA FAZLA GÜÇ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4159E1C6-EEC3-4BE0-B69E-C0C89D2FEE5D}"/>
              </a:ext>
            </a:extLst>
          </p:cNvPr>
          <p:cNvSpPr txBox="1"/>
          <p:nvPr/>
        </p:nvSpPr>
        <p:spPr>
          <a:xfrm>
            <a:off x="2651759" y="1976743"/>
            <a:ext cx="3029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</a:rPr>
              <a:t>7. HAREKET EŞİĞİ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27A7E2A2-838B-4246-AD53-A86E279D8844}"/>
              </a:ext>
            </a:extLst>
          </p:cNvPr>
          <p:cNvSpPr txBox="1"/>
          <p:nvPr/>
        </p:nvSpPr>
        <p:spPr>
          <a:xfrm>
            <a:off x="2865120" y="1578280"/>
            <a:ext cx="3029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chemeClr val="bg1"/>
                </a:solidFill>
              </a:rPr>
              <a:t>8. KARİYER YAPMA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35ABD654-F25E-4230-A8F9-ECD7FA14F97B}"/>
              </a:ext>
            </a:extLst>
          </p:cNvPr>
          <p:cNvSpPr txBox="1"/>
          <p:nvPr/>
        </p:nvSpPr>
        <p:spPr>
          <a:xfrm>
            <a:off x="3007244" y="1160371"/>
            <a:ext cx="3029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chemeClr val="bg1"/>
                </a:solidFill>
              </a:rPr>
              <a:t>9. KARİYER YAPTIRMA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2B67C331-0DB4-4676-A4A6-78D238E38B7D}"/>
              </a:ext>
            </a:extLst>
          </p:cNvPr>
          <p:cNvSpPr txBox="1"/>
          <p:nvPr/>
        </p:nvSpPr>
        <p:spPr>
          <a:xfrm>
            <a:off x="3063887" y="791863"/>
            <a:ext cx="3029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chemeClr val="bg1"/>
                </a:solidFill>
              </a:rPr>
              <a:t>10.ZAFER EŞİĞİ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89266ABE-EBE3-4E43-B9CD-EEA5D12EB16F}"/>
              </a:ext>
            </a:extLst>
          </p:cNvPr>
          <p:cNvSpPr txBox="1"/>
          <p:nvPr/>
        </p:nvSpPr>
        <p:spPr>
          <a:xfrm>
            <a:off x="3561750" y="507065"/>
            <a:ext cx="3029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chemeClr val="bg1"/>
                </a:solidFill>
              </a:rPr>
              <a:t>11.SİNDİRME EŞİĞİ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359B3705-E31A-4EB9-8F50-BAD03934ECFC}"/>
              </a:ext>
            </a:extLst>
          </p:cNvPr>
          <p:cNvSpPr txBox="1"/>
          <p:nvPr/>
        </p:nvSpPr>
        <p:spPr>
          <a:xfrm>
            <a:off x="3865414" y="180071"/>
            <a:ext cx="3029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chemeClr val="bg1"/>
                </a:solidFill>
              </a:rPr>
              <a:t>12.YATIRIMCI EŞİĞİ</a:t>
            </a:r>
          </a:p>
        </p:txBody>
      </p:sp>
    </p:spTree>
    <p:extLst>
      <p:ext uri="{BB962C8B-B14F-4D97-AF65-F5344CB8AC3E}">
        <p14:creationId xmlns:p14="http://schemas.microsoft.com/office/powerpoint/2010/main" val="49753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776284E-DA29-416A-A24B-A5A329818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34BEB88-D6EB-4650-B476-54D075666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71BBC5A-F02F-4735-9C11-C179749189F8}"/>
              </a:ext>
            </a:extLst>
          </p:cNvPr>
          <p:cNvSpPr txBox="1"/>
          <p:nvPr/>
        </p:nvSpPr>
        <p:spPr>
          <a:xfrm>
            <a:off x="4909623" y="2967335"/>
            <a:ext cx="6161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b="1" dirty="0"/>
              <a:t>HAREKETE BAŞLADIĞINIZ AN DİRENÇ BAŞLAR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751E994-C877-4DBF-86DB-148BAD6C3731}"/>
              </a:ext>
            </a:extLst>
          </p:cNvPr>
          <p:cNvSpPr txBox="1"/>
          <p:nvPr/>
        </p:nvSpPr>
        <p:spPr>
          <a:xfrm>
            <a:off x="4909623" y="3581846"/>
            <a:ext cx="6161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b="1" dirty="0"/>
              <a:t>Direnci Hissettiğinizde EXTRA GÜÇ üretin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A49DB05-5AFB-4FF6-9AF5-71F37E1AD93D}"/>
              </a:ext>
            </a:extLst>
          </p:cNvPr>
          <p:cNvSpPr txBox="1"/>
          <p:nvPr/>
        </p:nvSpPr>
        <p:spPr>
          <a:xfrm>
            <a:off x="4909623" y="4286518"/>
            <a:ext cx="6161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b="1" dirty="0"/>
              <a:t>Direnç sadece 1 KEZ KIRILIR ve her şey yoluna girer</a:t>
            </a:r>
          </a:p>
        </p:txBody>
      </p:sp>
    </p:spTree>
    <p:extLst>
      <p:ext uri="{BB962C8B-B14F-4D97-AF65-F5344CB8AC3E}">
        <p14:creationId xmlns:p14="http://schemas.microsoft.com/office/powerpoint/2010/main" val="415147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CACC0E-0870-438A-9083-88A25C2C9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id="{1DC06BB7-2DF4-4E46-89B1-67870F399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0C8DD610-12CB-49E5-8877-F355620CDC71}"/>
              </a:ext>
            </a:extLst>
          </p:cNvPr>
          <p:cNvSpPr txBox="1"/>
          <p:nvPr/>
        </p:nvSpPr>
        <p:spPr>
          <a:xfrm>
            <a:off x="7652825" y="2381910"/>
            <a:ext cx="3812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%100 DÜRÜSTLÜK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0D653BD-DFEB-4D59-9512-243081886AB5}"/>
              </a:ext>
            </a:extLst>
          </p:cNvPr>
          <p:cNvSpPr txBox="1"/>
          <p:nvPr/>
        </p:nvSpPr>
        <p:spPr>
          <a:xfrm>
            <a:off x="7652825" y="2808403"/>
            <a:ext cx="3812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ÇALIŞKAN OLMAK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231A42C-73A7-4B84-B5A3-32BC903CD1E3}"/>
              </a:ext>
            </a:extLst>
          </p:cNvPr>
          <p:cNvSpPr txBox="1"/>
          <p:nvPr/>
        </p:nvSpPr>
        <p:spPr>
          <a:xfrm>
            <a:off x="7652825" y="3300773"/>
            <a:ext cx="3812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YARDIMSEVERLİK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E8D60861-C08A-4034-99BA-933AF0970348}"/>
              </a:ext>
            </a:extLst>
          </p:cNvPr>
          <p:cNvSpPr txBox="1"/>
          <p:nvPr/>
        </p:nvSpPr>
        <p:spPr>
          <a:xfrm>
            <a:off x="7685650" y="3779070"/>
            <a:ext cx="3812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KARİYER ODAKLI OLMAK</a:t>
            </a:r>
          </a:p>
        </p:txBody>
      </p:sp>
    </p:spTree>
    <p:extLst>
      <p:ext uri="{BB962C8B-B14F-4D97-AF65-F5344CB8AC3E}">
        <p14:creationId xmlns:p14="http://schemas.microsoft.com/office/powerpoint/2010/main" val="281023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3643D9E-6834-46A3-A7E3-CF3826CD8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753B0A7-57BF-486D-A987-78E65B1C3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15D34C9-08DC-41F1-942B-A593F2643865}"/>
              </a:ext>
            </a:extLst>
          </p:cNvPr>
          <p:cNvSpPr txBox="1"/>
          <p:nvPr/>
        </p:nvSpPr>
        <p:spPr>
          <a:xfrm>
            <a:off x="7371471" y="2381910"/>
            <a:ext cx="4093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İŞİNİZİ KURMA ODAKLI OLUN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3FF9608-8A79-4FDA-889B-AF6B1264564E}"/>
              </a:ext>
            </a:extLst>
          </p:cNvPr>
          <p:cNvSpPr txBox="1"/>
          <p:nvPr/>
        </p:nvSpPr>
        <p:spPr>
          <a:xfrm>
            <a:off x="7371471" y="2871267"/>
            <a:ext cx="4093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İLK ÖNCE DOĞRU HAMLELERİ ÖĞRENİN!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94F68690-539D-402B-8F85-FAC600364A61}"/>
              </a:ext>
            </a:extLst>
          </p:cNvPr>
          <p:cNvSpPr txBox="1"/>
          <p:nvPr/>
        </p:nvSpPr>
        <p:spPr>
          <a:xfrm>
            <a:off x="7371471" y="3729956"/>
            <a:ext cx="4093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SÜREKLİ OLARAK DOĞRULARI TEKRARLAYIN!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02A0416-91F6-4109-99AE-BFE0B4078487}"/>
              </a:ext>
            </a:extLst>
          </p:cNvPr>
          <p:cNvSpPr txBox="1"/>
          <p:nvPr/>
        </p:nvSpPr>
        <p:spPr>
          <a:xfrm>
            <a:off x="7371471" y="4560953"/>
            <a:ext cx="4093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SONRA SİZİNLE ÇALIŞMAYA BAŞLAYAN KİŞİLERE ÖĞRETİN!</a:t>
            </a:r>
          </a:p>
        </p:txBody>
      </p:sp>
    </p:spTree>
    <p:extLst>
      <p:ext uri="{BB962C8B-B14F-4D97-AF65-F5344CB8AC3E}">
        <p14:creationId xmlns:p14="http://schemas.microsoft.com/office/powerpoint/2010/main" val="401676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D324559-0682-4099-B9EA-C332C2AEC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E612238-AF42-47DA-BAFD-7B2FB2427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0003" cy="6858000"/>
          </a:xfrm>
        </p:spPr>
      </p:pic>
      <p:sp>
        <p:nvSpPr>
          <p:cNvPr id="6" name="Altıgen 5">
            <a:extLst>
              <a:ext uri="{FF2B5EF4-FFF2-40B4-BE49-F238E27FC236}">
                <a16:creationId xmlns:a16="http://schemas.microsoft.com/office/drawing/2014/main" id="{73AA9CCE-CBD3-4AA0-BF49-91F6C4B094A0}"/>
              </a:ext>
            </a:extLst>
          </p:cNvPr>
          <p:cNvSpPr/>
          <p:nvPr/>
        </p:nvSpPr>
        <p:spPr>
          <a:xfrm>
            <a:off x="103166" y="1632788"/>
            <a:ext cx="2419643" cy="2017749"/>
          </a:xfrm>
          <a:prstGeom prst="hexag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00B050"/>
              </a:solidFill>
              <a:highlight>
                <a:srgbClr val="70AD47"/>
              </a:highlight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2F6D8AC-2E24-4063-BC2A-ABE37364D3BC}"/>
              </a:ext>
            </a:extLst>
          </p:cNvPr>
          <p:cNvSpPr txBox="1"/>
          <p:nvPr/>
        </p:nvSpPr>
        <p:spPr>
          <a:xfrm>
            <a:off x="285078" y="2287719"/>
            <a:ext cx="2055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KONTAK LİSTESİ</a:t>
            </a:r>
          </a:p>
          <a:p>
            <a:pPr algn="ctr"/>
            <a:r>
              <a:rPr lang="tr-TR" sz="2000" b="1" dirty="0">
                <a:solidFill>
                  <a:schemeClr val="bg1"/>
                </a:solidFill>
              </a:rPr>
              <a:t>İLETİŞİM LİSTESİ</a:t>
            </a:r>
          </a:p>
        </p:txBody>
      </p:sp>
      <p:sp>
        <p:nvSpPr>
          <p:cNvPr id="8" name="Altıgen 7">
            <a:extLst>
              <a:ext uri="{FF2B5EF4-FFF2-40B4-BE49-F238E27FC236}">
                <a16:creationId xmlns:a16="http://schemas.microsoft.com/office/drawing/2014/main" id="{CFDD4426-9EFC-4177-A28D-CE7B9DCEFD57}"/>
              </a:ext>
            </a:extLst>
          </p:cNvPr>
          <p:cNvSpPr/>
          <p:nvPr/>
        </p:nvSpPr>
        <p:spPr>
          <a:xfrm>
            <a:off x="2056230" y="2689979"/>
            <a:ext cx="2419643" cy="2017749"/>
          </a:xfrm>
          <a:prstGeom prst="hexagon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00B050"/>
              </a:solidFill>
              <a:highlight>
                <a:srgbClr val="70AD47"/>
              </a:highlight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0B094F5-4F0C-4586-A1D2-BBDF6F0561A0}"/>
              </a:ext>
            </a:extLst>
          </p:cNvPr>
          <p:cNvSpPr txBox="1"/>
          <p:nvPr/>
        </p:nvSpPr>
        <p:spPr>
          <a:xfrm>
            <a:off x="2238142" y="3408294"/>
            <a:ext cx="2055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REKLAM</a:t>
            </a:r>
          </a:p>
        </p:txBody>
      </p:sp>
      <p:sp>
        <p:nvSpPr>
          <p:cNvPr id="10" name="Altıgen 9">
            <a:extLst>
              <a:ext uri="{FF2B5EF4-FFF2-40B4-BE49-F238E27FC236}">
                <a16:creationId xmlns:a16="http://schemas.microsoft.com/office/drawing/2014/main" id="{467C9B76-F7A5-4757-850E-68004DBADB65}"/>
              </a:ext>
            </a:extLst>
          </p:cNvPr>
          <p:cNvSpPr/>
          <p:nvPr/>
        </p:nvSpPr>
        <p:spPr>
          <a:xfrm>
            <a:off x="4009294" y="1611401"/>
            <a:ext cx="2419643" cy="2017749"/>
          </a:xfrm>
          <a:prstGeom prst="hexag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00B050"/>
              </a:solidFill>
              <a:highlight>
                <a:srgbClr val="70AD47"/>
              </a:highlight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6315A5B6-3E19-45BC-936D-E1F3E0BC9B7A}"/>
              </a:ext>
            </a:extLst>
          </p:cNvPr>
          <p:cNvSpPr txBox="1"/>
          <p:nvPr/>
        </p:nvSpPr>
        <p:spPr>
          <a:xfrm>
            <a:off x="4191208" y="2274322"/>
            <a:ext cx="2055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MİSAFİR SUNUMLARI</a:t>
            </a:r>
          </a:p>
        </p:txBody>
      </p:sp>
      <p:sp>
        <p:nvSpPr>
          <p:cNvPr id="12" name="Altıgen 11">
            <a:extLst>
              <a:ext uri="{FF2B5EF4-FFF2-40B4-BE49-F238E27FC236}">
                <a16:creationId xmlns:a16="http://schemas.microsoft.com/office/drawing/2014/main" id="{DC8E9586-62B7-4DC0-844A-74E6B9EC7A7D}"/>
              </a:ext>
            </a:extLst>
          </p:cNvPr>
          <p:cNvSpPr/>
          <p:nvPr/>
        </p:nvSpPr>
        <p:spPr>
          <a:xfrm>
            <a:off x="66824" y="3765114"/>
            <a:ext cx="2419643" cy="2017749"/>
          </a:xfrm>
          <a:prstGeom prst="hexagon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00B050"/>
              </a:solidFill>
              <a:highlight>
                <a:srgbClr val="70AD47"/>
              </a:highlight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40A59D0-6E87-4973-BFFE-687501F943B6}"/>
              </a:ext>
            </a:extLst>
          </p:cNvPr>
          <p:cNvSpPr txBox="1"/>
          <p:nvPr/>
        </p:nvSpPr>
        <p:spPr>
          <a:xfrm>
            <a:off x="248736" y="4356684"/>
            <a:ext cx="20558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YENİ BİR İŞ ORTAĞINI ADAPTE ETMEK</a:t>
            </a:r>
          </a:p>
        </p:txBody>
      </p:sp>
      <p:sp>
        <p:nvSpPr>
          <p:cNvPr id="14" name="Altıgen 13">
            <a:extLst>
              <a:ext uri="{FF2B5EF4-FFF2-40B4-BE49-F238E27FC236}">
                <a16:creationId xmlns:a16="http://schemas.microsoft.com/office/drawing/2014/main" id="{A3FCCAC4-4598-472C-B0CF-C9ED5A8253C1}"/>
              </a:ext>
            </a:extLst>
          </p:cNvPr>
          <p:cNvSpPr/>
          <p:nvPr/>
        </p:nvSpPr>
        <p:spPr>
          <a:xfrm>
            <a:off x="2056228" y="4800608"/>
            <a:ext cx="2419643" cy="2017749"/>
          </a:xfrm>
          <a:prstGeom prst="hexag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00B050"/>
              </a:solidFill>
              <a:highlight>
                <a:srgbClr val="70AD47"/>
              </a:highlight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E6B38C5-156F-486E-8C72-2DBC938EB83C}"/>
              </a:ext>
            </a:extLst>
          </p:cNvPr>
          <p:cNvSpPr txBox="1"/>
          <p:nvPr/>
        </p:nvSpPr>
        <p:spPr>
          <a:xfrm>
            <a:off x="2238142" y="5528882"/>
            <a:ext cx="2055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ONLİNE EĞİTİMLER</a:t>
            </a:r>
          </a:p>
        </p:txBody>
      </p:sp>
      <p:sp>
        <p:nvSpPr>
          <p:cNvPr id="16" name="Altıgen 15">
            <a:extLst>
              <a:ext uri="{FF2B5EF4-FFF2-40B4-BE49-F238E27FC236}">
                <a16:creationId xmlns:a16="http://schemas.microsoft.com/office/drawing/2014/main" id="{6F447122-DDC1-45B7-9E65-DF9A37B7F8A8}"/>
              </a:ext>
            </a:extLst>
          </p:cNvPr>
          <p:cNvSpPr/>
          <p:nvPr/>
        </p:nvSpPr>
        <p:spPr>
          <a:xfrm>
            <a:off x="4020402" y="3745294"/>
            <a:ext cx="2419643" cy="2017749"/>
          </a:xfrm>
          <a:prstGeom prst="hexagon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00B050"/>
              </a:solidFill>
              <a:highlight>
                <a:srgbClr val="70AD47"/>
              </a:highlight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C4BE135-8E84-4A9E-B94F-1A80FD50A062}"/>
              </a:ext>
            </a:extLst>
          </p:cNvPr>
          <p:cNvSpPr txBox="1"/>
          <p:nvPr/>
        </p:nvSpPr>
        <p:spPr>
          <a:xfrm>
            <a:off x="4206623" y="4573933"/>
            <a:ext cx="205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MENTÖRLÜK</a:t>
            </a:r>
          </a:p>
        </p:txBody>
      </p:sp>
      <p:sp>
        <p:nvSpPr>
          <p:cNvPr id="18" name="Altıgen 17">
            <a:extLst>
              <a:ext uri="{FF2B5EF4-FFF2-40B4-BE49-F238E27FC236}">
                <a16:creationId xmlns:a16="http://schemas.microsoft.com/office/drawing/2014/main" id="{D2F428FF-08FC-4B5B-9259-982B5013E5C0}"/>
              </a:ext>
            </a:extLst>
          </p:cNvPr>
          <p:cNvSpPr/>
          <p:nvPr/>
        </p:nvSpPr>
        <p:spPr>
          <a:xfrm>
            <a:off x="5985542" y="2674047"/>
            <a:ext cx="2419643" cy="2017749"/>
          </a:xfrm>
          <a:prstGeom prst="hexagon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00B050"/>
              </a:solidFill>
              <a:highlight>
                <a:srgbClr val="70AD47"/>
              </a:highlight>
            </a:endParaRP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6E753F09-25BC-4C04-8576-7120608A9A7E}"/>
              </a:ext>
            </a:extLst>
          </p:cNvPr>
          <p:cNvSpPr txBox="1"/>
          <p:nvPr/>
        </p:nvSpPr>
        <p:spPr>
          <a:xfrm>
            <a:off x="6155380" y="3344832"/>
            <a:ext cx="2055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EĞİTİM VİDEOLARI</a:t>
            </a:r>
          </a:p>
        </p:txBody>
      </p:sp>
      <p:sp>
        <p:nvSpPr>
          <p:cNvPr id="20" name="Altıgen 19">
            <a:extLst>
              <a:ext uri="{FF2B5EF4-FFF2-40B4-BE49-F238E27FC236}">
                <a16:creationId xmlns:a16="http://schemas.microsoft.com/office/drawing/2014/main" id="{F310C4CD-1BCA-4686-94FE-28591881ED10}"/>
              </a:ext>
            </a:extLst>
          </p:cNvPr>
          <p:cNvSpPr/>
          <p:nvPr/>
        </p:nvSpPr>
        <p:spPr>
          <a:xfrm>
            <a:off x="6009806" y="4773988"/>
            <a:ext cx="2419643" cy="2017749"/>
          </a:xfrm>
          <a:prstGeom prst="hexag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00B050"/>
              </a:solidFill>
              <a:highlight>
                <a:srgbClr val="70AD47"/>
              </a:highlight>
            </a:endParaRP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3B3CCE6F-B001-4D31-A5FE-F3D9E6D47D9C}"/>
              </a:ext>
            </a:extLst>
          </p:cNvPr>
          <p:cNvSpPr txBox="1"/>
          <p:nvPr/>
        </p:nvSpPr>
        <p:spPr>
          <a:xfrm>
            <a:off x="6167454" y="5367494"/>
            <a:ext cx="2055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LİDERLİK KAMPLARI</a:t>
            </a:r>
          </a:p>
        </p:txBody>
      </p:sp>
    </p:spTree>
    <p:extLst>
      <p:ext uri="{BB962C8B-B14F-4D97-AF65-F5344CB8AC3E}">
        <p14:creationId xmlns:p14="http://schemas.microsoft.com/office/powerpoint/2010/main" val="414898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B539F64-D1EF-481B-9DD2-9C3382A5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DF3E021-9428-4AD8-A63D-E68446804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78665E02-EB44-4F86-8C2F-F18F19AD6D25}"/>
              </a:ext>
            </a:extLst>
          </p:cNvPr>
          <p:cNvSpPr txBox="1"/>
          <p:nvPr/>
        </p:nvSpPr>
        <p:spPr>
          <a:xfrm>
            <a:off x="2124223" y="5767755"/>
            <a:ext cx="8173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dirty="0">
                <a:solidFill>
                  <a:srgbClr val="FF0000"/>
                </a:solidFill>
              </a:rPr>
              <a:t>NEDEN YAPTIĞINIZI ANLAYIN!</a:t>
            </a:r>
          </a:p>
        </p:txBody>
      </p:sp>
    </p:spTree>
    <p:extLst>
      <p:ext uri="{BB962C8B-B14F-4D97-AF65-F5344CB8AC3E}">
        <p14:creationId xmlns:p14="http://schemas.microsoft.com/office/powerpoint/2010/main" val="149610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Beach family older stok fotoğraflar | Beach family older telifsiz resimler,  görseller | Depositphotos"/>
          <p:cNvSpPr>
            <a:spLocks noChangeAspect="1" noChangeArrowheads="1"/>
          </p:cNvSpPr>
          <p:nvPr/>
        </p:nvSpPr>
        <p:spPr bwMode="auto">
          <a:xfrm>
            <a:off x="94769" y="-87602"/>
            <a:ext cx="184831" cy="18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5449" tIns="27725" rIns="55449" bIns="27725" numCol="1" anchor="t" anchorCtr="0" compatLnSpc="1">
            <a:prstTxWarp prst="textNoShape">
              <a:avLst/>
            </a:prstTxWarp>
          </a:bodyPr>
          <a:lstStyle/>
          <a:p>
            <a:endParaRPr lang="tr-TR" sz="1092"/>
          </a:p>
        </p:txBody>
      </p:sp>
      <p:sp>
        <p:nvSpPr>
          <p:cNvPr id="7" name="AutoShape 6" descr="Beach family older stok fotoğraflar | Beach family older telifsiz resimler,  görseller | Depositphotos"/>
          <p:cNvSpPr>
            <a:spLocks noChangeAspect="1" noChangeArrowheads="1"/>
          </p:cNvSpPr>
          <p:nvPr/>
        </p:nvSpPr>
        <p:spPr bwMode="auto">
          <a:xfrm>
            <a:off x="187184" y="4813"/>
            <a:ext cx="184831" cy="18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5449" tIns="27725" rIns="55449" bIns="27725" numCol="1" anchor="t" anchorCtr="0" compatLnSpc="1">
            <a:prstTxWarp prst="textNoShape">
              <a:avLst/>
            </a:prstTxWarp>
          </a:bodyPr>
          <a:lstStyle/>
          <a:p>
            <a:endParaRPr lang="tr-TR" sz="1092"/>
          </a:p>
        </p:txBody>
      </p:sp>
      <p:sp>
        <p:nvSpPr>
          <p:cNvPr id="10" name="AutoShape 8" descr="Beach family older stok fotoğraflar | Beach family older telifsiz resimler,  görseller | Depositphotos"/>
          <p:cNvSpPr>
            <a:spLocks noChangeAspect="1" noChangeArrowheads="1"/>
          </p:cNvSpPr>
          <p:nvPr/>
        </p:nvSpPr>
        <p:spPr bwMode="auto">
          <a:xfrm>
            <a:off x="279600" y="97229"/>
            <a:ext cx="184831" cy="18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5449" tIns="27725" rIns="55449" bIns="27725" numCol="1" anchor="t" anchorCtr="0" compatLnSpc="1">
            <a:prstTxWarp prst="textNoShape">
              <a:avLst/>
            </a:prstTxWarp>
          </a:bodyPr>
          <a:lstStyle/>
          <a:p>
            <a:endParaRPr lang="tr-TR" sz="1092"/>
          </a:p>
        </p:txBody>
      </p:sp>
      <p:sp>
        <p:nvSpPr>
          <p:cNvPr id="15" name="AutoShape 10" descr="Lifestyle play sea happy leisure stok fotoğraflar - Sayfa 2 | Lifestyle  play sea happy leisure telifsiz resimler, görseller | Depositphotos"/>
          <p:cNvSpPr>
            <a:spLocks noChangeAspect="1" noChangeArrowheads="1"/>
          </p:cNvSpPr>
          <p:nvPr/>
        </p:nvSpPr>
        <p:spPr bwMode="auto">
          <a:xfrm>
            <a:off x="372015" y="189644"/>
            <a:ext cx="184831" cy="18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5449" tIns="27725" rIns="55449" bIns="27725" numCol="1" anchor="t" anchorCtr="0" compatLnSpc="1">
            <a:prstTxWarp prst="textNoShape">
              <a:avLst/>
            </a:prstTxWarp>
          </a:bodyPr>
          <a:lstStyle/>
          <a:p>
            <a:endParaRPr lang="tr-TR" sz="1698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AutoShape 12" descr="Lifestyle play sea happy leisure stok fotoğraflar - Sayfa 2 | Lifestyle  play sea happy leisure telifsiz resimler, görseller | Depositphotos"/>
          <p:cNvSpPr>
            <a:spLocks noChangeAspect="1" noChangeArrowheads="1"/>
          </p:cNvSpPr>
          <p:nvPr/>
        </p:nvSpPr>
        <p:spPr bwMode="auto">
          <a:xfrm>
            <a:off x="229541" y="282060"/>
            <a:ext cx="184831" cy="18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5449" tIns="27725" rIns="55449" bIns="27725" numCol="1" anchor="t" anchorCtr="0" compatLnSpc="1">
            <a:prstTxWarp prst="textNoShape">
              <a:avLst/>
            </a:prstTxWarp>
          </a:bodyPr>
          <a:lstStyle/>
          <a:p>
            <a:endParaRPr lang="tr-TR" sz="1698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Yuvarlatılmış Dikdörtgen 7">
            <a:extLst>
              <a:ext uri="{FF2B5EF4-FFF2-40B4-BE49-F238E27FC236}">
                <a16:creationId xmlns:a16="http://schemas.microsoft.com/office/drawing/2014/main" id="{8B5A0411-F04B-421C-9C60-1AB0D64B7F90}"/>
              </a:ext>
            </a:extLst>
          </p:cNvPr>
          <p:cNvSpPr/>
          <p:nvPr/>
        </p:nvSpPr>
        <p:spPr>
          <a:xfrm>
            <a:off x="2981313" y="1244916"/>
            <a:ext cx="5759596" cy="64800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tr-TR" sz="1698" b="1" i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KONTAK LİSTEMİZ – 100 kişi</a:t>
            </a:r>
          </a:p>
        </p:txBody>
      </p:sp>
      <p:sp>
        <p:nvSpPr>
          <p:cNvPr id="12" name="Yuvarlatılmış Dikdörtgen 7">
            <a:extLst>
              <a:ext uri="{FF2B5EF4-FFF2-40B4-BE49-F238E27FC236}">
                <a16:creationId xmlns:a16="http://schemas.microsoft.com/office/drawing/2014/main" id="{B0163E70-4D0D-4ADC-A323-6878831F2C4C}"/>
              </a:ext>
            </a:extLst>
          </p:cNvPr>
          <p:cNvSpPr/>
          <p:nvPr/>
        </p:nvSpPr>
        <p:spPr>
          <a:xfrm>
            <a:off x="3318809" y="1959296"/>
            <a:ext cx="5039646" cy="648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tr-TR" sz="1698" b="1" i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ETKİLİ REKLAM VE DAVET</a:t>
            </a:r>
          </a:p>
        </p:txBody>
      </p:sp>
      <p:sp>
        <p:nvSpPr>
          <p:cNvPr id="13" name="Yuvarlatılmış Dikdörtgen 7">
            <a:extLst>
              <a:ext uri="{FF2B5EF4-FFF2-40B4-BE49-F238E27FC236}">
                <a16:creationId xmlns:a16="http://schemas.microsoft.com/office/drawing/2014/main" id="{719EB2B8-357B-4CAA-8364-C56513E29C2D}"/>
              </a:ext>
            </a:extLst>
          </p:cNvPr>
          <p:cNvSpPr/>
          <p:nvPr/>
        </p:nvSpPr>
        <p:spPr>
          <a:xfrm>
            <a:off x="3678783" y="2673676"/>
            <a:ext cx="4319697" cy="648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tr-TR" sz="1698" b="1" i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VİDEO SUNUM</a:t>
            </a:r>
          </a:p>
        </p:txBody>
      </p:sp>
      <p:sp>
        <p:nvSpPr>
          <p:cNvPr id="14" name="Yuvarlatılmış Dikdörtgen 7">
            <a:extLst>
              <a:ext uri="{FF2B5EF4-FFF2-40B4-BE49-F238E27FC236}">
                <a16:creationId xmlns:a16="http://schemas.microsoft.com/office/drawing/2014/main" id="{94952C4B-66E4-4139-B279-EC5D1C540855}"/>
              </a:ext>
            </a:extLst>
          </p:cNvPr>
          <p:cNvSpPr/>
          <p:nvPr/>
        </p:nvSpPr>
        <p:spPr>
          <a:xfrm>
            <a:off x="4038758" y="3388056"/>
            <a:ext cx="3599747" cy="648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tr-TR" sz="1698" b="1" i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2-1 GÖRÜŞME</a:t>
            </a:r>
          </a:p>
        </p:txBody>
      </p:sp>
      <p:sp>
        <p:nvSpPr>
          <p:cNvPr id="18" name="Yuvarlatılmış Dikdörtgen 7">
            <a:extLst>
              <a:ext uri="{FF2B5EF4-FFF2-40B4-BE49-F238E27FC236}">
                <a16:creationId xmlns:a16="http://schemas.microsoft.com/office/drawing/2014/main" id="{F97CC43D-5518-4866-8F85-DA9384249BBC}"/>
              </a:ext>
            </a:extLst>
          </p:cNvPr>
          <p:cNvSpPr/>
          <p:nvPr/>
        </p:nvSpPr>
        <p:spPr>
          <a:xfrm>
            <a:off x="4732314" y="4188069"/>
            <a:ext cx="2159848" cy="648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tr-TR" sz="1698" b="1" i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KAYIT</a:t>
            </a:r>
          </a:p>
        </p:txBody>
      </p:sp>
      <p:sp>
        <p:nvSpPr>
          <p:cNvPr id="19" name="Yuvarlatılmış Dikdörtgen 7">
            <a:extLst>
              <a:ext uri="{FF2B5EF4-FFF2-40B4-BE49-F238E27FC236}">
                <a16:creationId xmlns:a16="http://schemas.microsoft.com/office/drawing/2014/main" id="{2863F51A-9BF8-4D00-BE0C-D981883807E8}"/>
              </a:ext>
            </a:extLst>
          </p:cNvPr>
          <p:cNvSpPr/>
          <p:nvPr/>
        </p:nvSpPr>
        <p:spPr>
          <a:xfrm>
            <a:off x="4728464" y="4988083"/>
            <a:ext cx="2159848" cy="1120967"/>
          </a:xfrm>
          <a:prstGeom prst="roundRect">
            <a:avLst>
              <a:gd name="adj" fmla="val 30680"/>
            </a:avLst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tr-TR" sz="1698" b="1" i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YENİ İŞ ORTAĞI</a:t>
            </a:r>
          </a:p>
          <a:p>
            <a:pPr algn="ctr"/>
            <a:r>
              <a:rPr lang="tr-TR" sz="1698" b="1" i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( 5 - 20 )</a:t>
            </a:r>
          </a:p>
          <a:p>
            <a:pPr algn="ctr"/>
            <a:endParaRPr lang="tr-TR" sz="1698" b="1" i="1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20" name="62 Sol Ok">
            <a:extLst>
              <a:ext uri="{FF2B5EF4-FFF2-40B4-BE49-F238E27FC236}">
                <a16:creationId xmlns:a16="http://schemas.microsoft.com/office/drawing/2014/main" id="{A3819C90-4FBC-4D11-AB64-14F5F3E5606D}"/>
              </a:ext>
            </a:extLst>
          </p:cNvPr>
          <p:cNvSpPr/>
          <p:nvPr/>
        </p:nvSpPr>
        <p:spPr>
          <a:xfrm>
            <a:off x="8399937" y="1966544"/>
            <a:ext cx="1785825" cy="648000"/>
          </a:xfrm>
          <a:prstGeom prst="lef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tr-TR" sz="1698" b="1" i="1" dirty="0">
                <a:latin typeface="Arial" pitchFamily="34" charset="0"/>
                <a:cs typeface="Arial" pitchFamily="34" charset="0"/>
              </a:rPr>
              <a:t>1. FİLTRE</a:t>
            </a:r>
          </a:p>
        </p:txBody>
      </p:sp>
      <p:sp>
        <p:nvSpPr>
          <p:cNvPr id="21" name="63 Sol Ok">
            <a:extLst>
              <a:ext uri="{FF2B5EF4-FFF2-40B4-BE49-F238E27FC236}">
                <a16:creationId xmlns:a16="http://schemas.microsoft.com/office/drawing/2014/main" id="{475DCBC3-37B3-40DE-BBCA-89F6757D35F2}"/>
              </a:ext>
            </a:extLst>
          </p:cNvPr>
          <p:cNvSpPr/>
          <p:nvPr/>
        </p:nvSpPr>
        <p:spPr>
          <a:xfrm>
            <a:off x="8088564" y="2663560"/>
            <a:ext cx="1785825" cy="648000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tr-TR" sz="1698" b="1" i="1" dirty="0">
                <a:latin typeface="Arial" pitchFamily="34" charset="0"/>
                <a:cs typeface="Arial" pitchFamily="34" charset="0"/>
              </a:rPr>
              <a:t>2. FİLTRE</a:t>
            </a:r>
          </a:p>
        </p:txBody>
      </p:sp>
      <p:sp>
        <p:nvSpPr>
          <p:cNvPr id="22" name="64 Sol Ok">
            <a:extLst>
              <a:ext uri="{FF2B5EF4-FFF2-40B4-BE49-F238E27FC236}">
                <a16:creationId xmlns:a16="http://schemas.microsoft.com/office/drawing/2014/main" id="{0DA208C3-1DBD-41AE-A0F6-1386CE614177}"/>
              </a:ext>
            </a:extLst>
          </p:cNvPr>
          <p:cNvSpPr/>
          <p:nvPr/>
        </p:nvSpPr>
        <p:spPr>
          <a:xfrm>
            <a:off x="7746123" y="3426059"/>
            <a:ext cx="1785825" cy="648000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tr-TR" sz="1698" b="1" i="1" dirty="0">
                <a:latin typeface="Arial" pitchFamily="34" charset="0"/>
                <a:cs typeface="Arial" pitchFamily="34" charset="0"/>
              </a:rPr>
              <a:t>3. FİLTRE</a:t>
            </a:r>
          </a:p>
        </p:txBody>
      </p:sp>
      <p:sp>
        <p:nvSpPr>
          <p:cNvPr id="24" name="65 Sol Ok">
            <a:extLst>
              <a:ext uri="{FF2B5EF4-FFF2-40B4-BE49-F238E27FC236}">
                <a16:creationId xmlns:a16="http://schemas.microsoft.com/office/drawing/2014/main" id="{C95F0C89-973D-4E1C-AE38-CE2A030D74D3}"/>
              </a:ext>
            </a:extLst>
          </p:cNvPr>
          <p:cNvSpPr/>
          <p:nvPr/>
        </p:nvSpPr>
        <p:spPr>
          <a:xfrm>
            <a:off x="7105568" y="4188069"/>
            <a:ext cx="1785825" cy="648000"/>
          </a:xfrm>
          <a:prstGeom prst="lef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tr-TR" sz="1698" b="1" i="1" dirty="0">
                <a:latin typeface="Arial" pitchFamily="34" charset="0"/>
                <a:cs typeface="Arial" pitchFamily="34" charset="0"/>
              </a:rPr>
              <a:t>4. FİLTRE</a:t>
            </a:r>
          </a:p>
        </p:txBody>
      </p:sp>
      <p:sp>
        <p:nvSpPr>
          <p:cNvPr id="2" name="Sağ Ok 1"/>
          <p:cNvSpPr/>
          <p:nvPr/>
        </p:nvSpPr>
        <p:spPr>
          <a:xfrm>
            <a:off x="1533879" y="1953874"/>
            <a:ext cx="1743449" cy="648364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98" b="1" dirty="0">
                <a:latin typeface="Arial" pitchFamily="34" charset="0"/>
                <a:cs typeface="Arial" pitchFamily="34" charset="0"/>
              </a:rPr>
              <a:t>100</a:t>
            </a:r>
          </a:p>
        </p:txBody>
      </p:sp>
      <p:sp>
        <p:nvSpPr>
          <p:cNvPr id="25" name="Sağ Ok 24"/>
          <p:cNvSpPr/>
          <p:nvPr/>
        </p:nvSpPr>
        <p:spPr>
          <a:xfrm>
            <a:off x="1903540" y="2673312"/>
            <a:ext cx="1743449" cy="64836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98" b="1" dirty="0"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26" name="Sağ Ok 25"/>
          <p:cNvSpPr/>
          <p:nvPr/>
        </p:nvSpPr>
        <p:spPr>
          <a:xfrm>
            <a:off x="2273202" y="3387553"/>
            <a:ext cx="1743449" cy="648364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98" b="1" dirty="0"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28" name="Sağ Ok 27"/>
          <p:cNvSpPr/>
          <p:nvPr/>
        </p:nvSpPr>
        <p:spPr>
          <a:xfrm>
            <a:off x="2606032" y="4178442"/>
            <a:ext cx="1743449" cy="648364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98" b="1" dirty="0"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709EE61D-2913-4F5C-8191-7E97022ADA1D}"/>
              </a:ext>
            </a:extLst>
          </p:cNvPr>
          <p:cNvSpPr/>
          <p:nvPr/>
        </p:nvSpPr>
        <p:spPr>
          <a:xfrm>
            <a:off x="428" y="367025"/>
            <a:ext cx="12191144" cy="61032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tr-TR" sz="3275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İNSAN TARAMA PROGRAMI NASIL ÇALIŞIR?</a:t>
            </a:r>
          </a:p>
        </p:txBody>
      </p:sp>
    </p:spTree>
    <p:extLst>
      <p:ext uri="{BB962C8B-B14F-4D97-AF65-F5344CB8AC3E}">
        <p14:creationId xmlns:p14="http://schemas.microsoft.com/office/powerpoint/2010/main" val="206457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" grpId="0" animBg="1"/>
      <p:bldP spid="25" grpId="0" animBg="1"/>
      <p:bldP spid="26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C44214C-4481-4175-B138-A0B46396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67" y="505359"/>
            <a:ext cx="6386732" cy="76746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 Marketing Sektörü</a:t>
            </a:r>
          </a:p>
        </p:txBody>
      </p:sp>
      <p:pic>
        <p:nvPicPr>
          <p:cNvPr id="14" name="İçerik Yer Tutucusu 13" descr="Kale manzarası">
            <a:extLst>
              <a:ext uri="{FF2B5EF4-FFF2-40B4-BE49-F238E27FC236}">
                <a16:creationId xmlns:a16="http://schemas.microsoft.com/office/drawing/2014/main" id="{A821245D-C47E-4235-BD91-2B8B5504B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8585" y="3188680"/>
            <a:ext cx="1954957" cy="2167117"/>
          </a:xfrm>
        </p:spPr>
      </p:pic>
      <p:sp>
        <p:nvSpPr>
          <p:cNvPr id="6" name="Altıgen 5">
            <a:extLst>
              <a:ext uri="{FF2B5EF4-FFF2-40B4-BE49-F238E27FC236}">
                <a16:creationId xmlns:a16="http://schemas.microsoft.com/office/drawing/2014/main" id="{758619F8-A8F5-43C9-B58E-8FC9E1A630F2}"/>
              </a:ext>
            </a:extLst>
          </p:cNvPr>
          <p:cNvSpPr/>
          <p:nvPr/>
        </p:nvSpPr>
        <p:spPr>
          <a:xfrm>
            <a:off x="103166" y="1632788"/>
            <a:ext cx="2419643" cy="2017749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0000"/>
              </a:highlight>
            </a:endParaRPr>
          </a:p>
        </p:txBody>
      </p:sp>
      <p:sp>
        <p:nvSpPr>
          <p:cNvPr id="7" name="Altıgen 6">
            <a:extLst>
              <a:ext uri="{FF2B5EF4-FFF2-40B4-BE49-F238E27FC236}">
                <a16:creationId xmlns:a16="http://schemas.microsoft.com/office/drawing/2014/main" id="{69E6097E-445C-4F29-AABC-B4F13105C244}"/>
              </a:ext>
            </a:extLst>
          </p:cNvPr>
          <p:cNvSpPr/>
          <p:nvPr/>
        </p:nvSpPr>
        <p:spPr>
          <a:xfrm>
            <a:off x="2038651" y="2654794"/>
            <a:ext cx="2419643" cy="2017749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ltıgen 7">
            <a:extLst>
              <a:ext uri="{FF2B5EF4-FFF2-40B4-BE49-F238E27FC236}">
                <a16:creationId xmlns:a16="http://schemas.microsoft.com/office/drawing/2014/main" id="{7311F9C1-BE68-43C2-BA83-F21723E328C9}"/>
              </a:ext>
            </a:extLst>
          </p:cNvPr>
          <p:cNvSpPr/>
          <p:nvPr/>
        </p:nvSpPr>
        <p:spPr>
          <a:xfrm>
            <a:off x="3974136" y="1645920"/>
            <a:ext cx="2419643" cy="2017749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Altıgen 8">
            <a:extLst>
              <a:ext uri="{FF2B5EF4-FFF2-40B4-BE49-F238E27FC236}">
                <a16:creationId xmlns:a16="http://schemas.microsoft.com/office/drawing/2014/main" id="{BBAF1730-A416-4EA5-960D-EF7A68467F1E}"/>
              </a:ext>
            </a:extLst>
          </p:cNvPr>
          <p:cNvSpPr/>
          <p:nvPr/>
        </p:nvSpPr>
        <p:spPr>
          <a:xfrm>
            <a:off x="5923711" y="2657716"/>
            <a:ext cx="2419643" cy="2017749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Altıgen 9">
            <a:extLst>
              <a:ext uri="{FF2B5EF4-FFF2-40B4-BE49-F238E27FC236}">
                <a16:creationId xmlns:a16="http://schemas.microsoft.com/office/drawing/2014/main" id="{762B31F7-1F9B-4C8A-B0D0-949D3BA24BF2}"/>
              </a:ext>
            </a:extLst>
          </p:cNvPr>
          <p:cNvSpPr/>
          <p:nvPr/>
        </p:nvSpPr>
        <p:spPr>
          <a:xfrm>
            <a:off x="3981180" y="3678909"/>
            <a:ext cx="2419643" cy="2017749"/>
          </a:xfrm>
          <a:prstGeom prst="hexag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Altıgen 10">
            <a:extLst>
              <a:ext uri="{FF2B5EF4-FFF2-40B4-BE49-F238E27FC236}">
                <a16:creationId xmlns:a16="http://schemas.microsoft.com/office/drawing/2014/main" id="{A862065F-3D1E-48DD-B407-2F80B4CEEA0C}"/>
              </a:ext>
            </a:extLst>
          </p:cNvPr>
          <p:cNvSpPr/>
          <p:nvPr/>
        </p:nvSpPr>
        <p:spPr>
          <a:xfrm>
            <a:off x="2038650" y="4702336"/>
            <a:ext cx="2419643" cy="2017749"/>
          </a:xfrm>
          <a:prstGeom prst="hexag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Altıgen 11">
            <a:extLst>
              <a:ext uri="{FF2B5EF4-FFF2-40B4-BE49-F238E27FC236}">
                <a16:creationId xmlns:a16="http://schemas.microsoft.com/office/drawing/2014/main" id="{9DFFBE02-08D8-47B5-A031-391BBDB167FB}"/>
              </a:ext>
            </a:extLst>
          </p:cNvPr>
          <p:cNvSpPr/>
          <p:nvPr/>
        </p:nvSpPr>
        <p:spPr>
          <a:xfrm>
            <a:off x="5938945" y="4702335"/>
            <a:ext cx="2419643" cy="2017749"/>
          </a:xfrm>
          <a:prstGeom prst="hexag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Altıgen 18">
            <a:extLst>
              <a:ext uri="{FF2B5EF4-FFF2-40B4-BE49-F238E27FC236}">
                <a16:creationId xmlns:a16="http://schemas.microsoft.com/office/drawing/2014/main" id="{48107BD6-705C-410A-8AA6-8B36333E8001}"/>
              </a:ext>
            </a:extLst>
          </p:cNvPr>
          <p:cNvSpPr/>
          <p:nvPr/>
        </p:nvSpPr>
        <p:spPr>
          <a:xfrm>
            <a:off x="9669191" y="3532372"/>
            <a:ext cx="2419643" cy="2017749"/>
          </a:xfrm>
          <a:prstGeom prst="hexag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8FDABEB3-CF03-4BE5-BE3E-A070EEF79A8A}"/>
              </a:ext>
            </a:extLst>
          </p:cNvPr>
          <p:cNvSpPr txBox="1"/>
          <p:nvPr/>
        </p:nvSpPr>
        <p:spPr>
          <a:xfrm>
            <a:off x="561520" y="2361421"/>
            <a:ext cx="146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PONZİ PARA OYUNLARI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20797865-2DD0-4103-A895-07C0B9C8FFAB}"/>
              </a:ext>
            </a:extLst>
          </p:cNvPr>
          <p:cNvSpPr txBox="1"/>
          <p:nvPr/>
        </p:nvSpPr>
        <p:spPr>
          <a:xfrm>
            <a:off x="2547207" y="3252120"/>
            <a:ext cx="1463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PRAMİT SİSTEM FİRMALAR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438B44E3-4AFB-4AC2-9DB6-6272CC785DC6}"/>
              </a:ext>
            </a:extLst>
          </p:cNvPr>
          <p:cNvSpPr txBox="1"/>
          <p:nvPr/>
        </p:nvSpPr>
        <p:spPr>
          <a:xfrm>
            <a:off x="4214080" y="2222921"/>
            <a:ext cx="1994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COİN 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(KRİPTO PARA) SİSTEMLERİ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6BAAA2A-4D60-48B0-BE7F-7848DF7E3E93}"/>
              </a:ext>
            </a:extLst>
          </p:cNvPr>
          <p:cNvSpPr txBox="1"/>
          <p:nvPr/>
        </p:nvSpPr>
        <p:spPr>
          <a:xfrm>
            <a:off x="6151819" y="3348449"/>
            <a:ext cx="203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SAADET ZİNCİRLERİ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(PAHALI ÜRÜNLER)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8BE329F6-3D60-407E-8DAC-005B5FC2684D}"/>
              </a:ext>
            </a:extLst>
          </p:cNvPr>
          <p:cNvSpPr txBox="1"/>
          <p:nvPr/>
        </p:nvSpPr>
        <p:spPr>
          <a:xfrm>
            <a:off x="2522809" y="5045636"/>
            <a:ext cx="14630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İÇ TÜKETİM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GIDA TAKVİYESİ SATAN FİRMALAR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1CC26F04-59AA-42E0-B7E7-B0880012FC2B}"/>
              </a:ext>
            </a:extLst>
          </p:cNvPr>
          <p:cNvSpPr txBox="1"/>
          <p:nvPr/>
        </p:nvSpPr>
        <p:spPr>
          <a:xfrm>
            <a:off x="4479926" y="4272238"/>
            <a:ext cx="1463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DIŞ TÜKETİM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KATALOG FİRMALARI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EFDD7DD5-7EBE-4D5E-9176-68716E83297F}"/>
              </a:ext>
            </a:extLst>
          </p:cNvPr>
          <p:cNvSpPr txBox="1"/>
          <p:nvPr/>
        </p:nvSpPr>
        <p:spPr>
          <a:xfrm>
            <a:off x="6418434" y="5234993"/>
            <a:ext cx="1463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STOK YÜKLETEN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FİRMALAR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7DC1DCC6-50A8-4628-9355-9C48F5C8D45E}"/>
              </a:ext>
            </a:extLst>
          </p:cNvPr>
          <p:cNvSpPr txBox="1"/>
          <p:nvPr/>
        </p:nvSpPr>
        <p:spPr>
          <a:xfrm>
            <a:off x="10009194" y="3621020"/>
            <a:ext cx="18311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rgbClr val="00B050"/>
                </a:solidFill>
              </a:rPr>
              <a:t>LİVEGOOD</a:t>
            </a:r>
            <a:r>
              <a:rPr lang="tr-TR" b="1" dirty="0">
                <a:solidFill>
                  <a:schemeClr val="bg1"/>
                </a:solidFill>
              </a:rPr>
              <a:t>= 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E-TİCARET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ABONELİK </a:t>
            </a:r>
            <a:r>
              <a:rPr lang="tr-TR" b="1" dirty="0">
                <a:solidFill>
                  <a:srgbClr val="00B050"/>
                </a:solidFill>
              </a:rPr>
              <a:t>&amp;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BİLİMSEL </a:t>
            </a:r>
            <a:r>
              <a:rPr lang="tr-TR" b="1" dirty="0">
                <a:solidFill>
                  <a:srgbClr val="00B050"/>
                </a:solidFill>
              </a:rPr>
              <a:t>DOĞRUDAN SATIŞ FİRMASI</a:t>
            </a:r>
          </a:p>
        </p:txBody>
      </p:sp>
      <p:pic>
        <p:nvPicPr>
          <p:cNvPr id="29" name="Resim 28">
            <a:extLst>
              <a:ext uri="{FF2B5EF4-FFF2-40B4-BE49-F238E27FC236}">
                <a16:creationId xmlns:a16="http://schemas.microsoft.com/office/drawing/2014/main" id="{7CD26836-574B-493E-8F8F-E77EA121B1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" y="5234993"/>
            <a:ext cx="1806954" cy="1806954"/>
          </a:xfrm>
          <a:prstGeom prst="rect">
            <a:avLst/>
          </a:prstGeom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32F2F1D2-CAC8-48E3-A2EF-EF2F476C7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42" y="6103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2A55657-D644-436D-9D43-0A092432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122940C-E124-4E01-83FE-CE18DC1CC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6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7FA405-E03F-3413-4593-611D7895ED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26B3ED6-436F-4E49-6480-C48BFFE5A3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7285E6A-6A26-BE2C-D202-B0F966305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37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33B189-507C-8978-7685-12EA77366A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C0911E9-17CF-9805-18F1-6531BCD88E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D3B0871-A01D-3EE1-3234-C23B54671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4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596EE72-0107-409B-AF34-9DD22A12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4B61286-AD24-4D2B-B5A8-AC388DD92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22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66376EB-85CA-4557-86E1-7C774297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F1940B0-FBF9-4A77-9219-37F940DD1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67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E47C259-1DEB-46E5-ABDF-20BB7FB5C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3272600-7EE1-4AEB-8E65-6D7B7DD51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" y="0"/>
            <a:ext cx="12191998" cy="6857999"/>
          </a:xfrm>
        </p:spPr>
      </p:pic>
    </p:spTree>
    <p:extLst>
      <p:ext uri="{BB962C8B-B14F-4D97-AF65-F5344CB8AC3E}">
        <p14:creationId xmlns:p14="http://schemas.microsoft.com/office/powerpoint/2010/main" val="1353105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C44214C-4481-4175-B138-A0B46396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66" y="505359"/>
            <a:ext cx="9073661" cy="767468"/>
          </a:xfrm>
        </p:spPr>
        <p:txBody>
          <a:bodyPr>
            <a:normAutofit fontScale="90000"/>
          </a:bodyPr>
          <a:lstStyle/>
          <a:p>
            <a:r>
              <a:rPr lang="tr-T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LİVEGOOD’u</a:t>
            </a: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BENZERSİZ YAPAN GERÇEKLER</a:t>
            </a:r>
          </a:p>
        </p:txBody>
      </p:sp>
      <p:sp>
        <p:nvSpPr>
          <p:cNvPr id="6" name="Altıgen 5">
            <a:extLst>
              <a:ext uri="{FF2B5EF4-FFF2-40B4-BE49-F238E27FC236}">
                <a16:creationId xmlns:a16="http://schemas.microsoft.com/office/drawing/2014/main" id="{758619F8-A8F5-43C9-B58E-8FC9E1A630F2}"/>
              </a:ext>
            </a:extLst>
          </p:cNvPr>
          <p:cNvSpPr/>
          <p:nvPr/>
        </p:nvSpPr>
        <p:spPr>
          <a:xfrm>
            <a:off x="103166" y="1632788"/>
            <a:ext cx="2419643" cy="2017749"/>
          </a:xfrm>
          <a:prstGeom prst="hexag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00B050"/>
              </a:solidFill>
              <a:highlight>
                <a:srgbClr val="70AD47"/>
              </a:highlight>
            </a:endParaRPr>
          </a:p>
        </p:txBody>
      </p:sp>
      <p:sp>
        <p:nvSpPr>
          <p:cNvPr id="7" name="Altıgen 6">
            <a:extLst>
              <a:ext uri="{FF2B5EF4-FFF2-40B4-BE49-F238E27FC236}">
                <a16:creationId xmlns:a16="http://schemas.microsoft.com/office/drawing/2014/main" id="{69E6097E-445C-4F29-AABC-B4F13105C244}"/>
              </a:ext>
            </a:extLst>
          </p:cNvPr>
          <p:cNvSpPr/>
          <p:nvPr/>
        </p:nvSpPr>
        <p:spPr>
          <a:xfrm>
            <a:off x="2038651" y="2654794"/>
            <a:ext cx="2419643" cy="2017749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ltıgen 7">
            <a:extLst>
              <a:ext uri="{FF2B5EF4-FFF2-40B4-BE49-F238E27FC236}">
                <a16:creationId xmlns:a16="http://schemas.microsoft.com/office/drawing/2014/main" id="{7311F9C1-BE68-43C2-BA83-F21723E328C9}"/>
              </a:ext>
            </a:extLst>
          </p:cNvPr>
          <p:cNvSpPr/>
          <p:nvPr/>
        </p:nvSpPr>
        <p:spPr>
          <a:xfrm>
            <a:off x="3974136" y="1645920"/>
            <a:ext cx="2419643" cy="2017749"/>
          </a:xfrm>
          <a:prstGeom prst="hexag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Altıgen 8">
            <a:extLst>
              <a:ext uri="{FF2B5EF4-FFF2-40B4-BE49-F238E27FC236}">
                <a16:creationId xmlns:a16="http://schemas.microsoft.com/office/drawing/2014/main" id="{BBAF1730-A416-4EA5-960D-EF7A68467F1E}"/>
              </a:ext>
            </a:extLst>
          </p:cNvPr>
          <p:cNvSpPr/>
          <p:nvPr/>
        </p:nvSpPr>
        <p:spPr>
          <a:xfrm>
            <a:off x="5923711" y="2657716"/>
            <a:ext cx="2419643" cy="2017749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Altıgen 9">
            <a:extLst>
              <a:ext uri="{FF2B5EF4-FFF2-40B4-BE49-F238E27FC236}">
                <a16:creationId xmlns:a16="http://schemas.microsoft.com/office/drawing/2014/main" id="{762B31F7-1F9B-4C8A-B0D0-949D3BA24BF2}"/>
              </a:ext>
            </a:extLst>
          </p:cNvPr>
          <p:cNvSpPr/>
          <p:nvPr/>
        </p:nvSpPr>
        <p:spPr>
          <a:xfrm>
            <a:off x="3981180" y="3678909"/>
            <a:ext cx="2419643" cy="2017749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Altıgen 10">
            <a:extLst>
              <a:ext uri="{FF2B5EF4-FFF2-40B4-BE49-F238E27FC236}">
                <a16:creationId xmlns:a16="http://schemas.microsoft.com/office/drawing/2014/main" id="{A862065F-3D1E-48DD-B407-2F80B4CEEA0C}"/>
              </a:ext>
            </a:extLst>
          </p:cNvPr>
          <p:cNvSpPr/>
          <p:nvPr/>
        </p:nvSpPr>
        <p:spPr>
          <a:xfrm>
            <a:off x="2038650" y="4702336"/>
            <a:ext cx="2419643" cy="2017749"/>
          </a:xfrm>
          <a:prstGeom prst="hexag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Altıgen 11">
            <a:extLst>
              <a:ext uri="{FF2B5EF4-FFF2-40B4-BE49-F238E27FC236}">
                <a16:creationId xmlns:a16="http://schemas.microsoft.com/office/drawing/2014/main" id="{9DFFBE02-08D8-47B5-A031-391BBDB167FB}"/>
              </a:ext>
            </a:extLst>
          </p:cNvPr>
          <p:cNvSpPr/>
          <p:nvPr/>
        </p:nvSpPr>
        <p:spPr>
          <a:xfrm>
            <a:off x="5938945" y="4702335"/>
            <a:ext cx="2419643" cy="2017749"/>
          </a:xfrm>
          <a:prstGeom prst="hexag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Altıgen 18">
            <a:extLst>
              <a:ext uri="{FF2B5EF4-FFF2-40B4-BE49-F238E27FC236}">
                <a16:creationId xmlns:a16="http://schemas.microsoft.com/office/drawing/2014/main" id="{48107BD6-705C-410A-8AA6-8B36333E8001}"/>
              </a:ext>
            </a:extLst>
          </p:cNvPr>
          <p:cNvSpPr/>
          <p:nvPr/>
        </p:nvSpPr>
        <p:spPr>
          <a:xfrm>
            <a:off x="7881475" y="3644935"/>
            <a:ext cx="2419643" cy="2017749"/>
          </a:xfrm>
          <a:prstGeom prst="hex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8FDABEB3-CF03-4BE5-BE3E-A070EEF79A8A}"/>
              </a:ext>
            </a:extLst>
          </p:cNvPr>
          <p:cNvSpPr txBox="1"/>
          <p:nvPr/>
        </p:nvSpPr>
        <p:spPr>
          <a:xfrm>
            <a:off x="288130" y="2204156"/>
            <a:ext cx="2055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ASLA İŞ ORTAĞINA ZARAR VERMEYEN FİRMA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20797865-2DD0-4103-A895-07C0B9C8FFAB}"/>
              </a:ext>
            </a:extLst>
          </p:cNvPr>
          <p:cNvSpPr txBox="1"/>
          <p:nvPr/>
        </p:nvSpPr>
        <p:spPr>
          <a:xfrm>
            <a:off x="2547464" y="2983207"/>
            <a:ext cx="14630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SADECE 2 KAYITLA SERMAYEYİ ÇIKARMA ŞANSI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438B44E3-4AFB-4AC2-9DB6-6272CC785DC6}"/>
              </a:ext>
            </a:extLst>
          </p:cNvPr>
          <p:cNvSpPr txBox="1"/>
          <p:nvPr/>
        </p:nvSpPr>
        <p:spPr>
          <a:xfrm>
            <a:off x="4195869" y="2160699"/>
            <a:ext cx="1994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ASLA STOK YAPTIRMAYAN PAZARLAMA PLANI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6BAAA2A-4D60-48B0-BE7F-7848DF7E3E93}"/>
              </a:ext>
            </a:extLst>
          </p:cNvPr>
          <p:cNvSpPr txBox="1"/>
          <p:nvPr/>
        </p:nvSpPr>
        <p:spPr>
          <a:xfrm>
            <a:off x="6123572" y="3121707"/>
            <a:ext cx="2034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DÜNYANIN EN GÜÇLÜ PAZARLAMA PLANINA SAHİP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8BE329F6-3D60-407E-8DAC-005B5FC2684D}"/>
              </a:ext>
            </a:extLst>
          </p:cNvPr>
          <p:cNvSpPr txBox="1"/>
          <p:nvPr/>
        </p:nvSpPr>
        <p:spPr>
          <a:xfrm>
            <a:off x="2522809" y="5045636"/>
            <a:ext cx="14630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GERÇEK BİR PASİF GELİR ÜRETMENİZİ SAĞLAYAN ŞİRKET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1CC26F04-59AA-42E0-B7E7-B0880012FC2B}"/>
              </a:ext>
            </a:extLst>
          </p:cNvPr>
          <p:cNvSpPr txBox="1"/>
          <p:nvPr/>
        </p:nvSpPr>
        <p:spPr>
          <a:xfrm>
            <a:off x="4280921" y="4072378"/>
            <a:ext cx="1920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ABONELİK SİSTEMİ İLE ÜRÜN SATMADAN KAZANMA ŞANSI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EFDD7DD5-7EBE-4D5E-9176-68716E83297F}"/>
              </a:ext>
            </a:extLst>
          </p:cNvPr>
          <p:cNvSpPr txBox="1"/>
          <p:nvPr/>
        </p:nvSpPr>
        <p:spPr>
          <a:xfrm>
            <a:off x="6179116" y="5274090"/>
            <a:ext cx="1975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ÜRÜNLERİ İNDİRİMLİ ALMA İMKANI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7DC1DCC6-50A8-4628-9355-9C48F5C8D45E}"/>
              </a:ext>
            </a:extLst>
          </p:cNvPr>
          <p:cNvSpPr txBox="1"/>
          <p:nvPr/>
        </p:nvSpPr>
        <p:spPr>
          <a:xfrm>
            <a:off x="8185499" y="3988924"/>
            <a:ext cx="18311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DÜNYANIN EN HIZLI YÜKSELEN 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SIRALAMADA 1 NUMARA OLAN FİRMA</a:t>
            </a:r>
          </a:p>
        </p:txBody>
      </p:sp>
      <p:pic>
        <p:nvPicPr>
          <p:cNvPr id="29" name="Resim 28">
            <a:extLst>
              <a:ext uri="{FF2B5EF4-FFF2-40B4-BE49-F238E27FC236}">
                <a16:creationId xmlns:a16="http://schemas.microsoft.com/office/drawing/2014/main" id="{7CD26836-574B-493E-8F8F-E77EA121B1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" y="5234993"/>
            <a:ext cx="1806954" cy="1806954"/>
          </a:xfrm>
          <a:prstGeom prst="rect">
            <a:avLst/>
          </a:prstGeom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32F2F1D2-CAC8-48E3-A2EF-EF2F476C7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42" y="61031"/>
            <a:ext cx="2143125" cy="2143125"/>
          </a:xfrm>
          <a:prstGeom prst="rect">
            <a:avLst/>
          </a:prstGeom>
        </p:spPr>
      </p:pic>
      <p:sp>
        <p:nvSpPr>
          <p:cNvPr id="28" name="Altıgen 27">
            <a:extLst>
              <a:ext uri="{FF2B5EF4-FFF2-40B4-BE49-F238E27FC236}">
                <a16:creationId xmlns:a16="http://schemas.microsoft.com/office/drawing/2014/main" id="{AA2795D8-E52E-442A-B26D-4CA5360F3217}"/>
              </a:ext>
            </a:extLst>
          </p:cNvPr>
          <p:cNvSpPr/>
          <p:nvPr/>
        </p:nvSpPr>
        <p:spPr>
          <a:xfrm>
            <a:off x="7845106" y="1594034"/>
            <a:ext cx="2419643" cy="2017749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14E6D5B4-6656-49F0-B332-9BE9D000FE17}"/>
              </a:ext>
            </a:extLst>
          </p:cNvPr>
          <p:cNvSpPr txBox="1"/>
          <p:nvPr/>
        </p:nvSpPr>
        <p:spPr>
          <a:xfrm>
            <a:off x="8026316" y="1892182"/>
            <a:ext cx="20344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HEM HAFTALIK HEM DE AYLIK ÖDEME PLANI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4 FARKLI PARA ÇEKME YÖNTEMİ</a:t>
            </a:r>
          </a:p>
        </p:txBody>
      </p:sp>
    </p:spTree>
    <p:extLst>
      <p:ext uri="{BB962C8B-B14F-4D97-AF65-F5344CB8AC3E}">
        <p14:creationId xmlns:p14="http://schemas.microsoft.com/office/powerpoint/2010/main" val="96517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C44214C-4481-4175-B138-A0B46396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66" y="505359"/>
            <a:ext cx="9850952" cy="767468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PAZARLAMA PLANININ FARKLARI NELER?</a:t>
            </a:r>
          </a:p>
        </p:txBody>
      </p:sp>
      <p:sp>
        <p:nvSpPr>
          <p:cNvPr id="6" name="Altıgen 5">
            <a:extLst>
              <a:ext uri="{FF2B5EF4-FFF2-40B4-BE49-F238E27FC236}">
                <a16:creationId xmlns:a16="http://schemas.microsoft.com/office/drawing/2014/main" id="{758619F8-A8F5-43C9-B58E-8FC9E1A630F2}"/>
              </a:ext>
            </a:extLst>
          </p:cNvPr>
          <p:cNvSpPr/>
          <p:nvPr/>
        </p:nvSpPr>
        <p:spPr>
          <a:xfrm>
            <a:off x="103166" y="1632788"/>
            <a:ext cx="2419643" cy="2017749"/>
          </a:xfrm>
          <a:prstGeom prst="hexag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00B050"/>
              </a:solidFill>
              <a:highlight>
                <a:srgbClr val="70AD47"/>
              </a:highlight>
            </a:endParaRPr>
          </a:p>
        </p:txBody>
      </p:sp>
      <p:sp>
        <p:nvSpPr>
          <p:cNvPr id="7" name="Altıgen 6">
            <a:extLst>
              <a:ext uri="{FF2B5EF4-FFF2-40B4-BE49-F238E27FC236}">
                <a16:creationId xmlns:a16="http://schemas.microsoft.com/office/drawing/2014/main" id="{69E6097E-445C-4F29-AABC-B4F13105C244}"/>
              </a:ext>
            </a:extLst>
          </p:cNvPr>
          <p:cNvSpPr/>
          <p:nvPr/>
        </p:nvSpPr>
        <p:spPr>
          <a:xfrm>
            <a:off x="2038651" y="2654794"/>
            <a:ext cx="2419643" cy="2017749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ltıgen 7">
            <a:extLst>
              <a:ext uri="{FF2B5EF4-FFF2-40B4-BE49-F238E27FC236}">
                <a16:creationId xmlns:a16="http://schemas.microsoft.com/office/drawing/2014/main" id="{7311F9C1-BE68-43C2-BA83-F21723E328C9}"/>
              </a:ext>
            </a:extLst>
          </p:cNvPr>
          <p:cNvSpPr/>
          <p:nvPr/>
        </p:nvSpPr>
        <p:spPr>
          <a:xfrm>
            <a:off x="3974136" y="1645920"/>
            <a:ext cx="2419643" cy="2017749"/>
          </a:xfrm>
          <a:prstGeom prst="hexag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Altıgen 8">
            <a:extLst>
              <a:ext uri="{FF2B5EF4-FFF2-40B4-BE49-F238E27FC236}">
                <a16:creationId xmlns:a16="http://schemas.microsoft.com/office/drawing/2014/main" id="{BBAF1730-A416-4EA5-960D-EF7A68467F1E}"/>
              </a:ext>
            </a:extLst>
          </p:cNvPr>
          <p:cNvSpPr/>
          <p:nvPr/>
        </p:nvSpPr>
        <p:spPr>
          <a:xfrm>
            <a:off x="5923711" y="2657716"/>
            <a:ext cx="2419643" cy="2017749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Altıgen 9">
            <a:extLst>
              <a:ext uri="{FF2B5EF4-FFF2-40B4-BE49-F238E27FC236}">
                <a16:creationId xmlns:a16="http://schemas.microsoft.com/office/drawing/2014/main" id="{762B31F7-1F9B-4C8A-B0D0-949D3BA24BF2}"/>
              </a:ext>
            </a:extLst>
          </p:cNvPr>
          <p:cNvSpPr/>
          <p:nvPr/>
        </p:nvSpPr>
        <p:spPr>
          <a:xfrm>
            <a:off x="3981180" y="3692958"/>
            <a:ext cx="2419643" cy="2017749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Altıgen 10">
            <a:extLst>
              <a:ext uri="{FF2B5EF4-FFF2-40B4-BE49-F238E27FC236}">
                <a16:creationId xmlns:a16="http://schemas.microsoft.com/office/drawing/2014/main" id="{A862065F-3D1E-48DD-B407-2F80B4CEEA0C}"/>
              </a:ext>
            </a:extLst>
          </p:cNvPr>
          <p:cNvSpPr/>
          <p:nvPr/>
        </p:nvSpPr>
        <p:spPr>
          <a:xfrm>
            <a:off x="2038650" y="4702336"/>
            <a:ext cx="2419643" cy="2017749"/>
          </a:xfrm>
          <a:prstGeom prst="hexag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Altıgen 11">
            <a:extLst>
              <a:ext uri="{FF2B5EF4-FFF2-40B4-BE49-F238E27FC236}">
                <a16:creationId xmlns:a16="http://schemas.microsoft.com/office/drawing/2014/main" id="{9DFFBE02-08D8-47B5-A031-391BBDB167FB}"/>
              </a:ext>
            </a:extLst>
          </p:cNvPr>
          <p:cNvSpPr/>
          <p:nvPr/>
        </p:nvSpPr>
        <p:spPr>
          <a:xfrm>
            <a:off x="5938945" y="4702335"/>
            <a:ext cx="2419643" cy="2017749"/>
          </a:xfrm>
          <a:prstGeom prst="hexag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Altıgen 18">
            <a:extLst>
              <a:ext uri="{FF2B5EF4-FFF2-40B4-BE49-F238E27FC236}">
                <a16:creationId xmlns:a16="http://schemas.microsoft.com/office/drawing/2014/main" id="{48107BD6-705C-410A-8AA6-8B36333E8001}"/>
              </a:ext>
            </a:extLst>
          </p:cNvPr>
          <p:cNvSpPr/>
          <p:nvPr/>
        </p:nvSpPr>
        <p:spPr>
          <a:xfrm>
            <a:off x="7881475" y="3644935"/>
            <a:ext cx="2419643" cy="2017749"/>
          </a:xfrm>
          <a:prstGeom prst="hex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8FDABEB3-CF03-4BE5-BE3E-A070EEF79A8A}"/>
              </a:ext>
            </a:extLst>
          </p:cNvPr>
          <p:cNvSpPr txBox="1"/>
          <p:nvPr/>
        </p:nvSpPr>
        <p:spPr>
          <a:xfrm>
            <a:off x="288130" y="2204156"/>
            <a:ext cx="2055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CİRO ÜZERİNDEN %50 PRİM DAĞITMASI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20797865-2DD0-4103-A895-07C0B9C8FFAB}"/>
              </a:ext>
            </a:extLst>
          </p:cNvPr>
          <p:cNvSpPr txBox="1"/>
          <p:nvPr/>
        </p:nvSpPr>
        <p:spPr>
          <a:xfrm>
            <a:off x="2547464" y="2816299"/>
            <a:ext cx="1463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10 DERİNLİKTEN HAFTALIK ÖDENEN REFRANS PRİMİ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438B44E3-4AFB-4AC2-9DB6-6272CC785DC6}"/>
              </a:ext>
            </a:extLst>
          </p:cNvPr>
          <p:cNvSpPr txBox="1"/>
          <p:nvPr/>
        </p:nvSpPr>
        <p:spPr>
          <a:xfrm>
            <a:off x="4221663" y="2004847"/>
            <a:ext cx="1994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KAZANÇ PLANIGELİR DAĞILIMI ÜRÜNLERDEN BAĞIMSIZ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6BAAA2A-4D60-48B0-BE7F-7848DF7E3E93}"/>
              </a:ext>
            </a:extLst>
          </p:cNvPr>
          <p:cNvSpPr txBox="1"/>
          <p:nvPr/>
        </p:nvSpPr>
        <p:spPr>
          <a:xfrm>
            <a:off x="6123572" y="3121707"/>
            <a:ext cx="2034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KISA KOL UZUN KOL DENGE KURMA ŞARTI YOK!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8BE329F6-3D60-407E-8DAC-005B5FC2684D}"/>
              </a:ext>
            </a:extLst>
          </p:cNvPr>
          <p:cNvSpPr txBox="1"/>
          <p:nvPr/>
        </p:nvSpPr>
        <p:spPr>
          <a:xfrm>
            <a:off x="2537761" y="4737926"/>
            <a:ext cx="14630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AYLIK ÖDENEN MATRİX KAZANÇLARI YENİ KAYITLARA BAĞLI DEĞİL!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1CC26F04-59AA-42E0-B7E7-B0880012FC2B}"/>
              </a:ext>
            </a:extLst>
          </p:cNvPr>
          <p:cNvSpPr txBox="1"/>
          <p:nvPr/>
        </p:nvSpPr>
        <p:spPr>
          <a:xfrm>
            <a:off x="4238171" y="3860763"/>
            <a:ext cx="1920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TERSTEN ÇALIŞAN LİDERLİK BONUSUYLA 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YENİ BAŞLAYANLARA FIRSAT TANIMASI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EFDD7DD5-7EBE-4D5E-9176-68716E83297F}"/>
              </a:ext>
            </a:extLst>
          </p:cNvPr>
          <p:cNvSpPr txBox="1"/>
          <p:nvPr/>
        </p:nvSpPr>
        <p:spPr>
          <a:xfrm>
            <a:off x="6179116" y="5274090"/>
            <a:ext cx="1975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DÜNYANIN EN ADİL VE EN ÇOK DAĞITAN FİRMASI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7DC1DCC6-50A8-4628-9355-9C48F5C8D45E}"/>
              </a:ext>
            </a:extLst>
          </p:cNvPr>
          <p:cNvSpPr txBox="1"/>
          <p:nvPr/>
        </p:nvSpPr>
        <p:spPr>
          <a:xfrm>
            <a:off x="8197781" y="4142923"/>
            <a:ext cx="1831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TATMİN EDİCİ HAVUZ BONUSLARI</a:t>
            </a:r>
          </a:p>
        </p:txBody>
      </p:sp>
      <p:pic>
        <p:nvPicPr>
          <p:cNvPr id="29" name="Resim 28">
            <a:extLst>
              <a:ext uri="{FF2B5EF4-FFF2-40B4-BE49-F238E27FC236}">
                <a16:creationId xmlns:a16="http://schemas.microsoft.com/office/drawing/2014/main" id="{7CD26836-574B-493E-8F8F-E77EA121B1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3" y="5710707"/>
            <a:ext cx="1249257" cy="1249257"/>
          </a:xfrm>
          <a:prstGeom prst="rect">
            <a:avLst/>
          </a:prstGeom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32F2F1D2-CAC8-48E3-A2EF-EF2F476C7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42" y="61031"/>
            <a:ext cx="2143125" cy="2143125"/>
          </a:xfrm>
          <a:prstGeom prst="rect">
            <a:avLst/>
          </a:prstGeom>
        </p:spPr>
      </p:pic>
      <p:sp>
        <p:nvSpPr>
          <p:cNvPr id="28" name="Altıgen 27">
            <a:extLst>
              <a:ext uri="{FF2B5EF4-FFF2-40B4-BE49-F238E27FC236}">
                <a16:creationId xmlns:a16="http://schemas.microsoft.com/office/drawing/2014/main" id="{AA2795D8-E52E-442A-B26D-4CA5360F3217}"/>
              </a:ext>
            </a:extLst>
          </p:cNvPr>
          <p:cNvSpPr/>
          <p:nvPr/>
        </p:nvSpPr>
        <p:spPr>
          <a:xfrm>
            <a:off x="7845106" y="1594034"/>
            <a:ext cx="2419643" cy="2017749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14E6D5B4-6656-49F0-B332-9BE9D000FE17}"/>
              </a:ext>
            </a:extLst>
          </p:cNvPr>
          <p:cNvSpPr txBox="1"/>
          <p:nvPr/>
        </p:nvSpPr>
        <p:spPr>
          <a:xfrm>
            <a:off x="8037686" y="2162193"/>
            <a:ext cx="2034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PV-CV GİBİ KAFA KARIŞTIRICI HİLELER YOK!</a:t>
            </a:r>
          </a:p>
        </p:txBody>
      </p:sp>
    </p:spTree>
    <p:extLst>
      <p:ext uri="{BB962C8B-B14F-4D97-AF65-F5344CB8AC3E}">
        <p14:creationId xmlns:p14="http://schemas.microsoft.com/office/powerpoint/2010/main" val="418840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08F1641-8190-43FE-8169-D1AF6F5E2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C787E9A-EDDC-4291-961E-7EAD83129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0"/>
            <a:ext cx="2143125" cy="2180492"/>
          </a:xfrm>
          <a:prstGeom prst="rect">
            <a:avLst/>
          </a:prstGeom>
        </p:spPr>
      </p:pic>
      <p:pic>
        <p:nvPicPr>
          <p:cNvPr id="15" name="İçerik Yer Tutucusu 14">
            <a:extLst>
              <a:ext uri="{FF2B5EF4-FFF2-40B4-BE49-F238E27FC236}">
                <a16:creationId xmlns:a16="http://schemas.microsoft.com/office/drawing/2014/main" id="{30190A51-49E3-4C9F-A76E-70FB8BEB0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8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83045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0AAB90C-90D3-4BB7-AC68-CCF8615E2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id="{AC4FEB8E-6BA4-4B78-96D9-D1235C8DF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2" y="0"/>
            <a:ext cx="12234052" cy="6858000"/>
          </a:xfrm>
        </p:spPr>
      </p:pic>
    </p:spTree>
    <p:extLst>
      <p:ext uri="{BB962C8B-B14F-4D97-AF65-F5344CB8AC3E}">
        <p14:creationId xmlns:p14="http://schemas.microsoft.com/office/powerpoint/2010/main" val="1246803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B41E562-05F2-47D0-B401-F9809657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89BA951-5D10-4173-99FC-E166852B0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3107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E49CB66-79B4-433E-93EC-7582FA68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E6C408A-1C85-4117-BF74-6961C79EE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2" y="0"/>
            <a:ext cx="12192000" cy="6858000"/>
          </a:xfrm>
        </p:spPr>
      </p:pic>
      <p:graphicFrame>
        <p:nvGraphicFramePr>
          <p:cNvPr id="6" name="Tablo 6">
            <a:extLst>
              <a:ext uri="{FF2B5EF4-FFF2-40B4-BE49-F238E27FC236}">
                <a16:creationId xmlns:a16="http://schemas.microsoft.com/office/drawing/2014/main" id="{565D8401-4BA4-4C41-9063-DD4BB3C2BB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924065"/>
              </p:ext>
            </p:extLst>
          </p:nvPr>
        </p:nvGraphicFramePr>
        <p:xfrm>
          <a:off x="8742289" y="3718084"/>
          <a:ext cx="289169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1692">
                  <a:extLst>
                    <a:ext uri="{9D8B030D-6E8A-4147-A177-3AD203B41FA5}">
                      <a16:colId xmlns:a16="http://schemas.microsoft.com/office/drawing/2014/main" val="3015056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HAYAL PANOSU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263433"/>
                  </a:ext>
                </a:extLst>
              </a:tr>
            </a:tbl>
          </a:graphicData>
        </a:graphic>
      </p:graphicFrame>
      <p:sp>
        <p:nvSpPr>
          <p:cNvPr id="8" name="Ok: Sağ 7">
            <a:extLst>
              <a:ext uri="{FF2B5EF4-FFF2-40B4-BE49-F238E27FC236}">
                <a16:creationId xmlns:a16="http://schemas.microsoft.com/office/drawing/2014/main" id="{E75C2DC2-16AE-4420-9250-A2ACB67DA6C5}"/>
              </a:ext>
            </a:extLst>
          </p:cNvPr>
          <p:cNvSpPr/>
          <p:nvPr/>
        </p:nvSpPr>
        <p:spPr>
          <a:xfrm>
            <a:off x="7842586" y="3629465"/>
            <a:ext cx="717452" cy="548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k: Sağ 8">
            <a:extLst>
              <a:ext uri="{FF2B5EF4-FFF2-40B4-BE49-F238E27FC236}">
                <a16:creationId xmlns:a16="http://schemas.microsoft.com/office/drawing/2014/main" id="{1B861194-C586-4DFB-91EE-78B4E26BDBCE}"/>
              </a:ext>
            </a:extLst>
          </p:cNvPr>
          <p:cNvSpPr/>
          <p:nvPr/>
        </p:nvSpPr>
        <p:spPr>
          <a:xfrm>
            <a:off x="7884636" y="4372708"/>
            <a:ext cx="717452" cy="548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0" name="Tablo 6">
            <a:extLst>
              <a:ext uri="{FF2B5EF4-FFF2-40B4-BE49-F238E27FC236}">
                <a16:creationId xmlns:a16="http://schemas.microsoft.com/office/drawing/2014/main" id="{9B8568D2-8536-45E6-A39F-B65DD322F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833214"/>
              </p:ext>
            </p:extLst>
          </p:nvPr>
        </p:nvGraphicFramePr>
        <p:xfrm>
          <a:off x="8744472" y="4461608"/>
          <a:ext cx="289169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1692">
                  <a:extLst>
                    <a:ext uri="{9D8B030D-6E8A-4147-A177-3AD203B41FA5}">
                      <a16:colId xmlns:a16="http://schemas.microsoft.com/office/drawing/2014/main" val="3015056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NEDENLERİNİZ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263433"/>
                  </a:ext>
                </a:extLst>
              </a:tr>
            </a:tbl>
          </a:graphicData>
        </a:graphic>
      </p:graphicFrame>
      <p:sp>
        <p:nvSpPr>
          <p:cNvPr id="11" name="Ok: Sağ 10">
            <a:extLst>
              <a:ext uri="{FF2B5EF4-FFF2-40B4-BE49-F238E27FC236}">
                <a16:creationId xmlns:a16="http://schemas.microsoft.com/office/drawing/2014/main" id="{1303C953-3587-4218-B02B-83F23B22A1A5}"/>
              </a:ext>
            </a:extLst>
          </p:cNvPr>
          <p:cNvSpPr/>
          <p:nvPr/>
        </p:nvSpPr>
        <p:spPr>
          <a:xfrm>
            <a:off x="7884636" y="5115951"/>
            <a:ext cx="717452" cy="548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2" name="Tablo 6">
            <a:extLst>
              <a:ext uri="{FF2B5EF4-FFF2-40B4-BE49-F238E27FC236}">
                <a16:creationId xmlns:a16="http://schemas.microsoft.com/office/drawing/2014/main" id="{61C288F2-E136-47CD-BEA5-2099909BD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853348"/>
              </p:ext>
            </p:extLst>
          </p:nvPr>
        </p:nvGraphicFramePr>
        <p:xfrm>
          <a:off x="8742289" y="5176911"/>
          <a:ext cx="289169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1692">
                  <a:extLst>
                    <a:ext uri="{9D8B030D-6E8A-4147-A177-3AD203B41FA5}">
                      <a16:colId xmlns:a16="http://schemas.microsoft.com/office/drawing/2014/main" val="3015056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HEDEFLERİNİZ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263433"/>
                  </a:ext>
                </a:extLst>
              </a:tr>
            </a:tbl>
          </a:graphicData>
        </a:graphic>
      </p:graphicFrame>
      <p:sp>
        <p:nvSpPr>
          <p:cNvPr id="13" name="Ok: Sağ 12">
            <a:extLst>
              <a:ext uri="{FF2B5EF4-FFF2-40B4-BE49-F238E27FC236}">
                <a16:creationId xmlns:a16="http://schemas.microsoft.com/office/drawing/2014/main" id="{1FE63E24-D01C-4EB0-8014-8BEC85112AFC}"/>
              </a:ext>
            </a:extLst>
          </p:cNvPr>
          <p:cNvSpPr/>
          <p:nvPr/>
        </p:nvSpPr>
        <p:spPr>
          <a:xfrm>
            <a:off x="7884636" y="5859194"/>
            <a:ext cx="717452" cy="548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4" name="Tablo 6">
            <a:extLst>
              <a:ext uri="{FF2B5EF4-FFF2-40B4-BE49-F238E27FC236}">
                <a16:creationId xmlns:a16="http://schemas.microsoft.com/office/drawing/2014/main" id="{3DDE0ABF-48C3-4353-9F29-E9A795F96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970652"/>
              </p:ext>
            </p:extLst>
          </p:nvPr>
        </p:nvGraphicFramePr>
        <p:xfrm>
          <a:off x="8742289" y="5892214"/>
          <a:ext cx="289169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1692">
                  <a:extLst>
                    <a:ext uri="{9D8B030D-6E8A-4147-A177-3AD203B41FA5}">
                      <a16:colId xmlns:a16="http://schemas.microsoft.com/office/drawing/2014/main" val="3015056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PLANINIZ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263433"/>
                  </a:ext>
                </a:extLst>
              </a:tr>
            </a:tbl>
          </a:graphicData>
        </a:graphic>
      </p:graphicFrame>
      <p:sp>
        <p:nvSpPr>
          <p:cNvPr id="15" name="Metin kutusu 14">
            <a:extLst>
              <a:ext uri="{FF2B5EF4-FFF2-40B4-BE49-F238E27FC236}">
                <a16:creationId xmlns:a16="http://schemas.microsoft.com/office/drawing/2014/main" id="{CEE5B083-E64E-4749-82BA-844CEA009E1B}"/>
              </a:ext>
            </a:extLst>
          </p:cNvPr>
          <p:cNvSpPr txBox="1"/>
          <p:nvPr/>
        </p:nvSpPr>
        <p:spPr>
          <a:xfrm>
            <a:off x="415635" y="4921348"/>
            <a:ext cx="7326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/>
              <a:t>Hayat nedenler ile mazeretler arasında </a:t>
            </a:r>
          </a:p>
          <a:p>
            <a:pPr algn="ctr"/>
            <a:r>
              <a:rPr lang="tr-TR" sz="2400" dirty="0"/>
              <a:t>yapılan bir bilek güreşidir…</a:t>
            </a: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E446B1EC-8688-4D01-B93E-8A1C5F89F8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52916" y="5752345"/>
            <a:ext cx="1652053" cy="82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4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10104</TotalTime>
  <Words>396</Words>
  <Application>Microsoft Office PowerPoint</Application>
  <PresentationFormat>Geniş ekran</PresentationFormat>
  <Paragraphs>111</Paragraphs>
  <Slides>24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Sunusu</vt:lpstr>
      <vt:lpstr>Network Marketing Sektörü</vt:lpstr>
      <vt:lpstr>PowerPoint Sunusu</vt:lpstr>
      <vt:lpstr>LİVEGOOD’u BENZERSİZ YAPAN GERÇEKLER</vt:lpstr>
      <vt:lpstr>PAZARLAMA PLANININ FARKLARI NELER?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Redmi Note 9 Pro</dc:creator>
  <cp:lastModifiedBy>Lenovo</cp:lastModifiedBy>
  <cp:revision>104</cp:revision>
  <dcterms:created xsi:type="dcterms:W3CDTF">2024-06-01T21:34:00Z</dcterms:created>
  <dcterms:modified xsi:type="dcterms:W3CDTF">2025-02-01T00:50:53Z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d691416ffcde47678c7925f3bbb6c6c8</vt:lpwstr>
  </property>
  <property fmtid="{D5CDD505-2E9C-101B-9397-08002B2CF9AE}" pid="3" name="KSOProductBuildVer">
    <vt:lpwstr>1033-12.2.0.17119</vt:lpwstr>
  </property>
</Properties>
</file>